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9" r:id="rId4"/>
    <p:sldId id="262" r:id="rId5"/>
    <p:sldId id="271" r:id="rId6"/>
    <p:sldId id="281" r:id="rId7"/>
    <p:sldId id="264" r:id="rId8"/>
    <p:sldId id="263" r:id="rId9"/>
    <p:sldId id="286" r:id="rId10"/>
    <p:sldId id="285" r:id="rId11"/>
    <p:sldId id="284" r:id="rId12"/>
    <p:sldId id="283" r:id="rId13"/>
    <p:sldId id="282" r:id="rId14"/>
    <p:sldId id="269" r:id="rId15"/>
    <p:sldId id="276" r:id="rId16"/>
    <p:sldId id="291" r:id="rId17"/>
    <p:sldId id="292" r:id="rId18"/>
    <p:sldId id="293" r:id="rId19"/>
    <p:sldId id="287" r:id="rId20"/>
    <p:sldId id="288" r:id="rId21"/>
    <p:sldId id="28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619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  <p15:guide id="7" pos="47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6DB"/>
    <a:srgbClr val="5CBCDD"/>
    <a:srgbClr val="9FD3E5"/>
    <a:srgbClr val="082241"/>
    <a:srgbClr val="0756A7"/>
    <a:srgbClr val="65D3F6"/>
    <a:srgbClr val="D13694"/>
    <a:srgbClr val="E89CC9"/>
    <a:srgbClr val="CB1264"/>
    <a:srgbClr val="091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3826" autoAdjust="0"/>
  </p:normalViewPr>
  <p:slideViewPr>
    <p:cSldViewPr snapToGrid="0" showGuides="1">
      <p:cViewPr varScale="1">
        <p:scale>
          <a:sx n="67" d="100"/>
          <a:sy n="67" d="100"/>
        </p:scale>
        <p:origin x="728" y="52"/>
      </p:cViewPr>
      <p:guideLst>
        <p:guide orient="horz" pos="2137"/>
        <p:guide pos="3863"/>
        <p:guide orient="horz" pos="3657"/>
        <p:guide pos="619"/>
        <p:guide orient="horz" pos="1117"/>
        <p:guide pos="47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1960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5415F-E725-4EAC-9F3D-B76BF8E9E0A4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4FC30-D073-4A0B-980E-A05EB14A5A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189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D3802-D650-4A41-8E63-B7BEA6356807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D75AB-656C-4B40-8E29-12619E671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5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13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699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694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291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02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13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317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896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19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86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23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677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344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427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108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764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D75AB-656C-4B40-8E29-12619E6716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83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47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2E99D-E44C-438E-B0CA-B65621FD4F09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3926-C15F-4D09-934C-B3EE713B1E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26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22766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12227669" cy="6858000"/>
          </a:xfrm>
          <a:prstGeom prst="rect">
            <a:avLst/>
          </a:prstGeom>
          <a:gradFill>
            <a:gsLst>
              <a:gs pos="0">
                <a:srgbClr val="020911"/>
              </a:gs>
              <a:gs pos="51000">
                <a:srgbClr val="091524">
                  <a:alpha val="83000"/>
                </a:srgbClr>
              </a:gs>
              <a:gs pos="100000">
                <a:srgbClr val="09173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93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227669" cy="688718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12227669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51000">
                <a:srgbClr val="082241">
                  <a:alpha val="85000"/>
                </a:srgb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76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2E99D-E44C-438E-B0CA-B65621FD4F09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3926-C15F-4D09-934C-B3EE713B1E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11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2E99D-E44C-438E-B0CA-B65621FD4F09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3926-C15F-4D09-934C-B3EE713B1E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94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2E99D-E44C-438E-B0CA-B65621FD4F09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3926-C15F-4D09-934C-B3EE713B1E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91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2E99D-E44C-438E-B0CA-B65621FD4F09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3926-C15F-4D09-934C-B3EE713B1E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763378" y="64311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94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2E99D-E44C-438E-B0CA-B65621FD4F09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3926-C15F-4D09-934C-B3EE713B1E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44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2E99D-E44C-438E-B0CA-B65621FD4F09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3926-C15F-4D09-934C-B3EE713B1E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2E99D-E44C-438E-B0CA-B65621FD4F09}" type="datetimeFigureOut">
              <a:rPr lang="zh-CN" altLang="en-US" smtClean="0"/>
              <a:t>2020/8/25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03926-C15F-4D09-934C-B3EE713B1E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69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20911"/>
            </a:gs>
            <a:gs pos="51000">
              <a:srgbClr val="0E1B2E">
                <a:alpha val="95000"/>
              </a:srgbClr>
            </a:gs>
            <a:gs pos="100000">
              <a:srgbClr val="09173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3971625" y="1304625"/>
            <a:ext cx="4248751" cy="42487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01700" dist="38100" dir="16200000" sx="102000" sy="102000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482566" y="1815566"/>
            <a:ext cx="3226869" cy="32268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sx="118000" sy="118000" algn="ctr" rotWithShape="0">
              <a:srgbClr val="0070C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27596" y="2360596"/>
            <a:ext cx="2136808" cy="21368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33400" sx="118000" sy="118000" algn="ctr" rotWithShape="0">
              <a:srgbClr val="0070C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56679" y="5518899"/>
            <a:ext cx="88900" cy="88900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463560" y="338945"/>
            <a:ext cx="5277931" cy="5798363"/>
            <a:chOff x="3463560" y="338945"/>
            <a:chExt cx="5277931" cy="5798363"/>
          </a:xfrm>
        </p:grpSpPr>
        <p:sp>
          <p:nvSpPr>
            <p:cNvPr id="69" name="椭圆 68"/>
            <p:cNvSpPr/>
            <p:nvPr/>
          </p:nvSpPr>
          <p:spPr>
            <a:xfrm>
              <a:off x="4502744" y="4844849"/>
              <a:ext cx="53544" cy="5354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4134940" y="2415539"/>
              <a:ext cx="81563" cy="81563"/>
            </a:xfrm>
            <a:prstGeom prst="ellipse">
              <a:avLst/>
            </a:prstGeom>
            <a:solidFill>
              <a:srgbClr val="057DC3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459537" y="5722862"/>
              <a:ext cx="47625" cy="476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95774" y="5701095"/>
              <a:ext cx="47091" cy="4709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6412484" y="5607226"/>
              <a:ext cx="52831" cy="52831"/>
            </a:xfrm>
            <a:prstGeom prst="ellipse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950092" y="5364067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778609" y="5528778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6827805" y="5570078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6592814" y="5794082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592814" y="5794383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532262" y="5491091"/>
              <a:ext cx="47091" cy="4709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6681632" y="5453403"/>
              <a:ext cx="61233" cy="612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6619150" y="546823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855410" y="5882010"/>
              <a:ext cx="49196" cy="49196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950092" y="5882010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6197584" y="6059504"/>
              <a:ext cx="77804" cy="77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6128502" y="6018212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183280" y="5660057"/>
              <a:ext cx="72200" cy="72200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101899" y="5726631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807958" y="5721291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879953" y="5589708"/>
              <a:ext cx="47625" cy="476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797598" y="5560862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581948" y="5769484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400771" y="5882010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285484" y="5871220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372187" y="5592282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553340" y="5500170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573176" y="5570468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409288" y="5437260"/>
              <a:ext cx="61942" cy="61942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978659" y="5614068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4773871" y="5787642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909082" y="5303773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4978659" y="5250706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5017874" y="5367544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5060771" y="5306852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5032206" y="5479315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5053345" y="5550445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4773870" y="5787641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385669" y="5763044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887442" y="5178117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870091" y="5278148"/>
              <a:ext cx="52251" cy="5225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630911" y="5321533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327341" y="5383602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936724" y="5058165"/>
              <a:ext cx="69801" cy="69801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3580876" y="4992688"/>
              <a:ext cx="65477" cy="65477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4362241" y="5106584"/>
              <a:ext cx="85503" cy="855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4305643" y="5037718"/>
              <a:ext cx="56598" cy="5659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4442256" y="4910469"/>
              <a:ext cx="53544" cy="5354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82566" y="4945837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374021" y="4854900"/>
              <a:ext cx="61942" cy="61942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395306" y="4824671"/>
              <a:ext cx="73722" cy="73722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4175722" y="4713318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217808" y="4556691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106338" y="4521790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049740" y="4633896"/>
              <a:ext cx="56598" cy="5659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33621" y="4713318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022585" y="4111324"/>
              <a:ext cx="85503" cy="855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907095" y="4257893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3808279" y="4410105"/>
              <a:ext cx="69801" cy="69801"/>
            </a:xfrm>
            <a:prstGeom prst="ellipse">
              <a:avLst/>
            </a:prstGeom>
            <a:solidFill>
              <a:srgbClr val="97C4D9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006525" y="4399630"/>
              <a:ext cx="53102" cy="5310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985691" y="4315954"/>
              <a:ext cx="66884" cy="6688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953338" y="4027718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  <a:alpha val="7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969431" y="4171366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864881" y="4107627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587514" y="4195055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780012" y="3918376"/>
              <a:ext cx="48788" cy="4878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3845097" y="3967164"/>
              <a:ext cx="50776" cy="50776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840696" y="3860615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704542" y="3846864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3761759" y="3796227"/>
              <a:ext cx="67041" cy="6704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3745051" y="4145103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3749924" y="3262453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3809158" y="3082456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3873013" y="2803525"/>
              <a:ext cx="54003" cy="540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754496" y="2771606"/>
              <a:ext cx="58030" cy="5803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3813982" y="2621071"/>
              <a:ext cx="58030" cy="5803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958206" y="2650412"/>
              <a:ext cx="74550" cy="7455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910187" y="2382300"/>
              <a:ext cx="46789" cy="46789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4002630" y="2453762"/>
              <a:ext cx="46789" cy="46789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059627" y="2523374"/>
              <a:ext cx="53288" cy="53288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3823132" y="2521690"/>
              <a:ext cx="54972" cy="54972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3716183" y="2518786"/>
              <a:ext cx="54972" cy="54972"/>
            </a:xfrm>
            <a:prstGeom prst="ellipse">
              <a:avLst/>
            </a:prstGeom>
            <a:solidFill>
              <a:schemeClr val="bg2">
                <a:lumMod val="90000"/>
                <a:alpha val="74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3747236" y="2598132"/>
              <a:ext cx="74550" cy="7455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913980" y="2536956"/>
              <a:ext cx="74550" cy="7455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463560" y="2194055"/>
              <a:ext cx="86089" cy="86089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3508539" y="2341563"/>
              <a:ext cx="58831" cy="588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3567370" y="2092326"/>
              <a:ext cx="58831" cy="588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3580534" y="1987536"/>
              <a:ext cx="58831" cy="588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3785284" y="1921052"/>
              <a:ext cx="66484" cy="66484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3704542" y="2009531"/>
              <a:ext cx="61951" cy="6195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3805159" y="2125391"/>
              <a:ext cx="74550" cy="7455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830930" y="2257342"/>
              <a:ext cx="74550" cy="7455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184988" y="2273671"/>
              <a:ext cx="54003" cy="540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238991" y="2247467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026266" y="2289108"/>
              <a:ext cx="74550" cy="7455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3994622" y="2243389"/>
              <a:ext cx="45719" cy="45719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70778" y="2217969"/>
              <a:ext cx="54047" cy="54047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79709" y="2040506"/>
              <a:ext cx="66083" cy="66083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781125" y="1920086"/>
              <a:ext cx="66083" cy="66083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3729196" y="1670508"/>
              <a:ext cx="66083" cy="6608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983336" y="1773009"/>
              <a:ext cx="66083" cy="6608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210448" y="2103023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4145384" y="2006464"/>
              <a:ext cx="51100" cy="51100"/>
            </a:xfrm>
            <a:prstGeom prst="ellipse">
              <a:avLst/>
            </a:prstGeom>
            <a:solidFill>
              <a:srgbClr val="97C4D9">
                <a:alpha val="68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4033332" y="2120002"/>
              <a:ext cx="74550" cy="7455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4077722" y="2092905"/>
              <a:ext cx="48484" cy="48484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4110122" y="2154672"/>
              <a:ext cx="48484" cy="48484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4137919" y="2113338"/>
              <a:ext cx="48484" cy="48484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4336242" y="2068296"/>
              <a:ext cx="66083" cy="6608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4285963" y="2157764"/>
              <a:ext cx="66083" cy="6608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4247825" y="2092310"/>
              <a:ext cx="66083" cy="6608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4450081" y="196959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4352440" y="198193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4295525" y="1868478"/>
              <a:ext cx="45719" cy="45719"/>
            </a:xfrm>
            <a:prstGeom prst="ellipse">
              <a:avLst/>
            </a:prstGeom>
            <a:solidFill>
              <a:srgbClr val="97C4D9">
                <a:alpha val="5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4233141" y="2020140"/>
              <a:ext cx="45719" cy="45719"/>
            </a:xfrm>
            <a:prstGeom prst="ellipse">
              <a:avLst/>
            </a:prstGeom>
            <a:solidFill>
              <a:srgbClr val="97C4D9">
                <a:alpha val="5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3859584" y="1427320"/>
              <a:ext cx="66083" cy="66083"/>
            </a:xfrm>
            <a:prstGeom prst="ellipse">
              <a:avLst/>
            </a:prstGeom>
            <a:solidFill>
              <a:srgbClr val="97C4D9">
                <a:alpha val="1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4163442" y="1479456"/>
              <a:ext cx="66083" cy="66083"/>
            </a:xfrm>
            <a:prstGeom prst="ellipse">
              <a:avLst/>
            </a:prstGeom>
            <a:solidFill>
              <a:srgbClr val="97C4D9">
                <a:alpha val="40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4430814" y="176811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4533428" y="1690872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4498684" y="1742389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4482869" y="1663848"/>
              <a:ext cx="48484" cy="48484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4579147" y="1584232"/>
              <a:ext cx="60738" cy="60738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4459218" y="1523792"/>
              <a:ext cx="60738" cy="60738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4688219" y="1523857"/>
              <a:ext cx="70594" cy="7059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4471788" y="1663017"/>
              <a:ext cx="60738" cy="60738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4267689" y="1737270"/>
              <a:ext cx="81845" cy="81845"/>
            </a:xfrm>
            <a:prstGeom prst="ellipse">
              <a:avLst/>
            </a:prstGeom>
            <a:solidFill>
              <a:srgbClr val="97C4D9">
                <a:alpha val="30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4419274" y="1701332"/>
              <a:ext cx="54703" cy="54703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4815770" y="1420741"/>
              <a:ext cx="54703" cy="54703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4831981" y="1540593"/>
              <a:ext cx="54703" cy="54703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4898061" y="1559898"/>
              <a:ext cx="68174" cy="68174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5193037" y="140525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5117134" y="144974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4973004" y="1514777"/>
              <a:ext cx="60738" cy="60738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4987226" y="1452694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5083956" y="1431896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5076300" y="1363524"/>
              <a:ext cx="54897" cy="5489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5262055" y="1277708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4950991" y="1362158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/>
            <p:nvPr/>
          </p:nvSpPr>
          <p:spPr>
            <a:xfrm>
              <a:off x="4912206" y="1399691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5045941" y="1196183"/>
              <a:ext cx="81556" cy="81556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5273520" y="1100597"/>
              <a:ext cx="81556" cy="81556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4994237" y="1282983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5082342" y="1358603"/>
              <a:ext cx="51344" cy="5134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5261965" y="1279175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4840925" y="1207716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4604315" y="1240690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4456783" y="1083608"/>
              <a:ext cx="81417" cy="81417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4450081" y="899572"/>
              <a:ext cx="81417" cy="81417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5020978" y="900868"/>
              <a:ext cx="64733" cy="6473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062884" y="105958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5103748" y="109900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4925558" y="1152785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4878688" y="1119551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5190193" y="98299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5344555" y="823602"/>
              <a:ext cx="64733" cy="64733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5355076" y="929828"/>
              <a:ext cx="64733" cy="64733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5488222" y="967599"/>
              <a:ext cx="81556" cy="81556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5498387" y="1221604"/>
              <a:ext cx="81556" cy="81556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5570502" y="1291813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5536064" y="1183388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5638909" y="1207924"/>
              <a:ext cx="64733" cy="64733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5615884" y="1139421"/>
              <a:ext cx="64733" cy="64733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5648250" y="1062627"/>
              <a:ext cx="81556" cy="81556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5702573" y="1127938"/>
              <a:ext cx="49189" cy="49189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5738013" y="1153388"/>
              <a:ext cx="49189" cy="49189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5753693" y="873150"/>
              <a:ext cx="67018" cy="67018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5948363" y="831180"/>
              <a:ext cx="78620" cy="78620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6047380" y="1020037"/>
              <a:ext cx="54519" cy="54519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6181708" y="1168712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5954164" y="1193544"/>
              <a:ext cx="67018" cy="67018"/>
            </a:xfrm>
            <a:prstGeom prst="ellipse">
              <a:avLst/>
            </a:prstGeom>
            <a:solidFill>
              <a:srgbClr val="629BB4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5902482" y="1253149"/>
              <a:ext cx="45719" cy="45719"/>
            </a:xfrm>
            <a:prstGeom prst="ellipse">
              <a:avLst/>
            </a:prstGeom>
            <a:solidFill>
              <a:srgbClr val="629BB4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5906773" y="1104495"/>
              <a:ext cx="67018" cy="67018"/>
            </a:xfrm>
            <a:prstGeom prst="ellipse">
              <a:avLst/>
            </a:prstGeom>
            <a:solidFill>
              <a:srgbClr val="629BB4">
                <a:alpha val="8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6166603" y="1102387"/>
              <a:ext cx="54519" cy="54519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6234785" y="1073713"/>
              <a:ext cx="54519" cy="54519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6232210" y="998737"/>
              <a:ext cx="54519" cy="54519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6412484" y="691903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6405053" y="1013450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6499589" y="979604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6348103" y="1110964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6262686" y="1155442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/>
            <p:nvPr/>
          </p:nvSpPr>
          <p:spPr>
            <a:xfrm>
              <a:off x="6341861" y="1167648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6535140" y="1169163"/>
              <a:ext cx="78620" cy="78620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6479681" y="1124282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6592814" y="1254427"/>
              <a:ext cx="57291" cy="5729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6772185" y="621577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5183529" y="523435"/>
              <a:ext cx="78436" cy="78436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5855583" y="452001"/>
              <a:ext cx="78436" cy="78436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5990445" y="338945"/>
              <a:ext cx="78436" cy="78436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7336600" y="1029530"/>
              <a:ext cx="54749" cy="54749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6935380" y="1080241"/>
              <a:ext cx="78620" cy="78620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6738339" y="1006362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6695774" y="890395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6982365" y="1293526"/>
              <a:ext cx="59775" cy="59775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6876886" y="1295377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6545804" y="1271921"/>
              <a:ext cx="57291" cy="5729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6957996" y="1364261"/>
              <a:ext cx="57291" cy="5729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7334603" y="1017066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7166852" y="1214454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>
            <a:xfrm>
              <a:off x="7451536" y="1271911"/>
              <a:ext cx="67226" cy="6722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7565524" y="1243933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7184100" y="1382616"/>
              <a:ext cx="58047" cy="58047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/>
            <p:nvPr/>
          </p:nvSpPr>
          <p:spPr>
            <a:xfrm>
              <a:off x="7142211" y="1500883"/>
              <a:ext cx="58047" cy="58047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7055341" y="1479456"/>
              <a:ext cx="58047" cy="58047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7371434" y="1486932"/>
              <a:ext cx="76312" cy="7631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/>
            <p:nvPr/>
          </p:nvSpPr>
          <p:spPr>
            <a:xfrm>
              <a:off x="7272269" y="1402978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/>
            <p:nvPr/>
          </p:nvSpPr>
          <p:spPr>
            <a:xfrm>
              <a:off x="7307746" y="1437928"/>
              <a:ext cx="58047" cy="58047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7314371" y="1488284"/>
              <a:ext cx="71451" cy="7145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7440177" y="1506231"/>
              <a:ext cx="45719" cy="4571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/>
            <p:nvPr/>
          </p:nvSpPr>
          <p:spPr>
            <a:xfrm>
              <a:off x="7534395" y="1545539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7770516" y="1551950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/>
            <p:nvPr/>
          </p:nvSpPr>
          <p:spPr>
            <a:xfrm>
              <a:off x="7685317" y="1506021"/>
              <a:ext cx="45929" cy="45929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/>
            <p:nvPr/>
          </p:nvSpPr>
          <p:spPr>
            <a:xfrm>
              <a:off x="7433071" y="1620674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7299602" y="1619521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7390409" y="1727430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7524806" y="1673486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7462201" y="1698379"/>
              <a:ext cx="53016" cy="5301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椭圆 236"/>
            <p:cNvSpPr/>
            <p:nvPr/>
          </p:nvSpPr>
          <p:spPr>
            <a:xfrm>
              <a:off x="7534145" y="1718464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椭圆 237"/>
            <p:cNvSpPr/>
            <p:nvPr/>
          </p:nvSpPr>
          <p:spPr>
            <a:xfrm>
              <a:off x="7593300" y="1719419"/>
              <a:ext cx="67226" cy="6722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7752942" y="1743195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/>
            <p:nvPr/>
          </p:nvSpPr>
          <p:spPr>
            <a:xfrm>
              <a:off x="7737016" y="1824074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/>
            <p:nvPr/>
          </p:nvSpPr>
          <p:spPr>
            <a:xfrm>
              <a:off x="7690993" y="1820575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7625877" y="1833754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7758418" y="1972029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7722642" y="1957937"/>
              <a:ext cx="45719" cy="4571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7700625" y="1924040"/>
              <a:ext cx="57793" cy="5779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7940705" y="1745165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7816063" y="2025369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7908689" y="1987536"/>
              <a:ext cx="67226" cy="6722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8085202" y="1777040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8473990" y="1684618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8014092" y="2134625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8067176" y="2124269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8058063" y="1947689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8243912" y="2000705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8135927" y="2338432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7873014" y="2136194"/>
              <a:ext cx="67691" cy="67691"/>
            </a:xfrm>
            <a:prstGeom prst="ellipse">
              <a:avLst/>
            </a:prstGeom>
            <a:solidFill>
              <a:srgbClr val="629BB4">
                <a:alpha val="3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7839763" y="2201936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8140861" y="2338432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7969239" y="2293859"/>
              <a:ext cx="48029" cy="48029"/>
            </a:xfrm>
            <a:prstGeom prst="ellipse">
              <a:avLst/>
            </a:prstGeom>
            <a:solidFill>
              <a:srgbClr val="629BB4">
                <a:alpha val="1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8089538" y="2373285"/>
              <a:ext cx="74821" cy="74821"/>
            </a:xfrm>
            <a:prstGeom prst="ellipse">
              <a:avLst/>
            </a:prstGeom>
            <a:solidFill>
              <a:srgbClr val="629BB4">
                <a:alpha val="1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8293544" y="2395243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8366712" y="2456320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8166475" y="2404245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8018935" y="2463269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8113690" y="2461990"/>
              <a:ext cx="54725" cy="5472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8194433" y="2479257"/>
              <a:ext cx="74286" cy="74286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8271096" y="2573758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8271168" y="2510688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8341233" y="2697334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8504399" y="2583789"/>
              <a:ext cx="74563" cy="74563"/>
            </a:xfrm>
            <a:prstGeom prst="ellipse">
              <a:avLst/>
            </a:prstGeom>
            <a:solidFill>
              <a:srgbClr val="629BB4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8256262" y="2706399"/>
              <a:ext cx="74563" cy="74563"/>
            </a:xfrm>
            <a:prstGeom prst="ellipse">
              <a:avLst/>
            </a:prstGeom>
            <a:solidFill>
              <a:srgbClr val="629BB4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8133119" y="2555532"/>
              <a:ext cx="74286" cy="74286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8084959" y="2659213"/>
              <a:ext cx="74286" cy="74286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8157290" y="2697320"/>
              <a:ext cx="74286" cy="74286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8362503" y="2561814"/>
              <a:ext cx="45719" cy="45719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8308891" y="3020671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8421561" y="2877529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8225852" y="2798013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8396722" y="3136996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8389852" y="3782248"/>
              <a:ext cx="85721" cy="8572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8256413" y="4027718"/>
              <a:ext cx="85721" cy="8572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8209128" y="4099757"/>
              <a:ext cx="99249" cy="99249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8147707" y="4220675"/>
              <a:ext cx="57761" cy="5776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8254281" y="4236697"/>
              <a:ext cx="96615" cy="9661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8085663" y="4562114"/>
              <a:ext cx="96615" cy="9661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8067176" y="4390753"/>
              <a:ext cx="97502" cy="97502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8002247" y="4467104"/>
              <a:ext cx="63340" cy="6334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8119972" y="4988065"/>
              <a:ext cx="84016" cy="8401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7994723" y="4297083"/>
              <a:ext cx="63340" cy="6334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8362119" y="4591591"/>
              <a:ext cx="63340" cy="6334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7924001" y="4627154"/>
              <a:ext cx="86164" cy="8616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7901977" y="4559440"/>
              <a:ext cx="53188" cy="53188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7860226" y="4647546"/>
              <a:ext cx="73136" cy="7313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7793479" y="4726439"/>
              <a:ext cx="59918" cy="59918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7800245" y="4972567"/>
              <a:ext cx="71751" cy="7175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7594893" y="4923793"/>
              <a:ext cx="71751" cy="7175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7529648" y="4942838"/>
              <a:ext cx="71751" cy="7175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7491063" y="5138953"/>
              <a:ext cx="86164" cy="8616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7480083" y="5003453"/>
              <a:ext cx="71751" cy="7175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>
              <a:off x="7658656" y="5677611"/>
              <a:ext cx="99249" cy="99249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7485262" y="5394978"/>
              <a:ext cx="86164" cy="8616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7344297" y="5344097"/>
              <a:ext cx="62795" cy="6279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7233767" y="5316840"/>
              <a:ext cx="62795" cy="6279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7218634" y="5299001"/>
              <a:ext cx="62795" cy="6279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7272752" y="5159226"/>
              <a:ext cx="69510" cy="6951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7272749" y="5236305"/>
              <a:ext cx="47625" cy="476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>
              <a:off x="7402294" y="509626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7309962" y="5183017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7738707" y="5142891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/>
            <p:nvPr/>
          </p:nvSpPr>
          <p:spPr>
            <a:xfrm>
              <a:off x="7562922" y="5061966"/>
              <a:ext cx="47625" cy="476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7766856" y="4795605"/>
              <a:ext cx="72200" cy="72200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7972937" y="4573304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7638968" y="491760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7861692" y="4618343"/>
              <a:ext cx="47625" cy="476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8660074" y="5204863"/>
              <a:ext cx="81417" cy="81417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7407152" y="1602415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7252546" y="158328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7111610" y="134405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/>
            <p:nvPr/>
          </p:nvSpPr>
          <p:spPr>
            <a:xfrm>
              <a:off x="7494395" y="172394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7676090" y="186963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6432776" y="1234306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7349066" y="148168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673895" y="11656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/>
            <p:nvPr/>
          </p:nvSpPr>
          <p:spPr>
            <a:xfrm>
              <a:off x="6228680" y="113526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8154536" y="248517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8138138" y="240976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>
              <a:off x="8308377" y="27440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/>
            <p:nvPr/>
          </p:nvSpPr>
          <p:spPr>
            <a:xfrm>
              <a:off x="8131412" y="2645961"/>
              <a:ext cx="68844" cy="68844"/>
            </a:xfrm>
            <a:prstGeom prst="ellipse">
              <a:avLst/>
            </a:prstGeom>
            <a:solidFill>
              <a:srgbClr val="97C4D9">
                <a:alpha val="7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 rot="3539139">
              <a:off x="6459246" y="585525"/>
              <a:ext cx="969728" cy="840965"/>
              <a:chOff x="4602481" y="675835"/>
              <a:chExt cx="969728" cy="840965"/>
            </a:xfrm>
          </p:grpSpPr>
          <p:sp>
            <p:nvSpPr>
              <p:cNvPr id="329" name="椭圆 328"/>
              <p:cNvSpPr/>
              <p:nvPr/>
            </p:nvSpPr>
            <p:spPr>
              <a:xfrm>
                <a:off x="5414455" y="1430108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/>
              <p:nvPr/>
            </p:nvSpPr>
            <p:spPr>
              <a:xfrm>
                <a:off x="5198341" y="1348583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椭圆 330"/>
              <p:cNvSpPr/>
              <p:nvPr/>
            </p:nvSpPr>
            <p:spPr>
              <a:xfrm>
                <a:off x="5425920" y="1252997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椭圆 331"/>
              <p:cNvSpPr/>
              <p:nvPr/>
            </p:nvSpPr>
            <p:spPr>
              <a:xfrm>
                <a:off x="5146637" y="1435383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椭圆 332"/>
              <p:cNvSpPr/>
              <p:nvPr/>
            </p:nvSpPr>
            <p:spPr>
              <a:xfrm>
                <a:off x="5414365" y="1431575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椭圆 333"/>
              <p:cNvSpPr/>
              <p:nvPr/>
            </p:nvSpPr>
            <p:spPr>
              <a:xfrm>
                <a:off x="4993325" y="1360116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椭圆 334"/>
              <p:cNvSpPr/>
              <p:nvPr/>
            </p:nvSpPr>
            <p:spPr>
              <a:xfrm>
                <a:off x="4756715" y="1393090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椭圆 335"/>
              <p:cNvSpPr/>
              <p:nvPr/>
            </p:nvSpPr>
            <p:spPr>
              <a:xfrm>
                <a:off x="4609183" y="1236008"/>
                <a:ext cx="81417" cy="81417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椭圆 336"/>
              <p:cNvSpPr/>
              <p:nvPr/>
            </p:nvSpPr>
            <p:spPr>
              <a:xfrm>
                <a:off x="4602481" y="1051972"/>
                <a:ext cx="81417" cy="81417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椭圆 337"/>
              <p:cNvSpPr/>
              <p:nvPr/>
            </p:nvSpPr>
            <p:spPr>
              <a:xfrm>
                <a:off x="5173378" y="1053268"/>
                <a:ext cx="64733" cy="64733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椭圆 338"/>
              <p:cNvSpPr/>
              <p:nvPr/>
            </p:nvSpPr>
            <p:spPr>
              <a:xfrm>
                <a:off x="5215284" y="121198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椭圆 339"/>
              <p:cNvSpPr/>
              <p:nvPr/>
            </p:nvSpPr>
            <p:spPr>
              <a:xfrm>
                <a:off x="5256148" y="125140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5077958" y="1305185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椭圆 341"/>
              <p:cNvSpPr/>
              <p:nvPr/>
            </p:nvSpPr>
            <p:spPr>
              <a:xfrm>
                <a:off x="5031088" y="1271951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椭圆 342"/>
              <p:cNvSpPr/>
              <p:nvPr/>
            </p:nvSpPr>
            <p:spPr>
              <a:xfrm>
                <a:off x="5342593" y="113539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椭圆 343"/>
              <p:cNvSpPr/>
              <p:nvPr/>
            </p:nvSpPr>
            <p:spPr>
              <a:xfrm>
                <a:off x="5496955" y="976002"/>
                <a:ext cx="64733" cy="64733"/>
              </a:xfrm>
              <a:prstGeom prst="ellipse">
                <a:avLst/>
              </a:prstGeom>
              <a:solidFill>
                <a:srgbClr val="97C4D9">
                  <a:alpha val="3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椭圆 344"/>
              <p:cNvSpPr/>
              <p:nvPr/>
            </p:nvSpPr>
            <p:spPr>
              <a:xfrm>
                <a:off x="5507476" y="1082228"/>
                <a:ext cx="64733" cy="64733"/>
              </a:xfrm>
              <a:prstGeom prst="ellipse">
                <a:avLst/>
              </a:prstGeom>
              <a:solidFill>
                <a:srgbClr val="97C4D9">
                  <a:alpha val="3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椭圆 345"/>
              <p:cNvSpPr/>
              <p:nvPr/>
            </p:nvSpPr>
            <p:spPr>
              <a:xfrm>
                <a:off x="5335929" y="675835"/>
                <a:ext cx="78436" cy="78436"/>
              </a:xfrm>
              <a:prstGeom prst="ellipse">
                <a:avLst/>
              </a:prstGeom>
              <a:solidFill>
                <a:srgbClr val="97C4D9">
                  <a:alpha val="2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7" name="椭圆 346"/>
            <p:cNvSpPr/>
            <p:nvPr/>
          </p:nvSpPr>
          <p:spPr>
            <a:xfrm>
              <a:off x="7814141" y="2070887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/>
            <p:nvPr/>
          </p:nvSpPr>
          <p:spPr>
            <a:xfrm>
              <a:off x="7666049" y="1715104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/>
            <p:nvPr/>
          </p:nvSpPr>
          <p:spPr>
            <a:xfrm>
              <a:off x="8007737" y="2348687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0" name="椭圆 349"/>
          <p:cNvSpPr/>
          <p:nvPr/>
        </p:nvSpPr>
        <p:spPr>
          <a:xfrm>
            <a:off x="4713806" y="5043891"/>
            <a:ext cx="79065" cy="79065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椭圆 350"/>
          <p:cNvSpPr/>
          <p:nvPr/>
        </p:nvSpPr>
        <p:spPr>
          <a:xfrm>
            <a:off x="4083647" y="4201675"/>
            <a:ext cx="79065" cy="79065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椭圆 351"/>
          <p:cNvSpPr/>
          <p:nvPr/>
        </p:nvSpPr>
        <p:spPr>
          <a:xfrm>
            <a:off x="5762607" y="4986253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椭圆 352"/>
          <p:cNvSpPr/>
          <p:nvPr/>
        </p:nvSpPr>
        <p:spPr>
          <a:xfrm>
            <a:off x="5273520" y="4802746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椭圆 353"/>
          <p:cNvSpPr/>
          <p:nvPr/>
        </p:nvSpPr>
        <p:spPr>
          <a:xfrm>
            <a:off x="7440990" y="5031348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椭圆 354"/>
          <p:cNvSpPr/>
          <p:nvPr/>
        </p:nvSpPr>
        <p:spPr>
          <a:xfrm>
            <a:off x="6868286" y="4658729"/>
            <a:ext cx="75969" cy="72363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椭圆 355"/>
          <p:cNvSpPr/>
          <p:nvPr/>
        </p:nvSpPr>
        <p:spPr>
          <a:xfrm>
            <a:off x="6351446" y="4137801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椭圆 356"/>
          <p:cNvSpPr/>
          <p:nvPr/>
        </p:nvSpPr>
        <p:spPr>
          <a:xfrm>
            <a:off x="6619064" y="3889495"/>
            <a:ext cx="75507" cy="71923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椭圆 357"/>
          <p:cNvSpPr/>
          <p:nvPr/>
        </p:nvSpPr>
        <p:spPr>
          <a:xfrm>
            <a:off x="6309112" y="2901669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椭圆 358"/>
          <p:cNvSpPr/>
          <p:nvPr/>
        </p:nvSpPr>
        <p:spPr>
          <a:xfrm>
            <a:off x="5606369" y="2630726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椭圆 359"/>
          <p:cNvSpPr/>
          <p:nvPr/>
        </p:nvSpPr>
        <p:spPr>
          <a:xfrm>
            <a:off x="6715468" y="2718803"/>
            <a:ext cx="47997" cy="45719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椭圆 360"/>
          <p:cNvSpPr/>
          <p:nvPr/>
        </p:nvSpPr>
        <p:spPr>
          <a:xfrm>
            <a:off x="4810828" y="2379551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椭圆 361"/>
          <p:cNvSpPr/>
          <p:nvPr/>
        </p:nvSpPr>
        <p:spPr>
          <a:xfrm>
            <a:off x="5391165" y="1934800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椭圆 362"/>
          <p:cNvSpPr/>
          <p:nvPr/>
        </p:nvSpPr>
        <p:spPr>
          <a:xfrm>
            <a:off x="6613760" y="2172582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椭圆 363"/>
          <p:cNvSpPr/>
          <p:nvPr/>
        </p:nvSpPr>
        <p:spPr>
          <a:xfrm>
            <a:off x="4975804" y="1543353"/>
            <a:ext cx="88900" cy="88900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椭圆 364"/>
          <p:cNvSpPr/>
          <p:nvPr/>
        </p:nvSpPr>
        <p:spPr>
          <a:xfrm>
            <a:off x="4077780" y="2574869"/>
            <a:ext cx="88900" cy="88900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椭圆 365"/>
          <p:cNvSpPr/>
          <p:nvPr/>
        </p:nvSpPr>
        <p:spPr>
          <a:xfrm>
            <a:off x="7137930" y="1566419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/>
          <p:cNvSpPr/>
          <p:nvPr/>
        </p:nvSpPr>
        <p:spPr>
          <a:xfrm>
            <a:off x="7928905" y="2375286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/>
          <p:cNvSpPr/>
          <p:nvPr/>
        </p:nvSpPr>
        <p:spPr>
          <a:xfrm>
            <a:off x="8178120" y="3307179"/>
            <a:ext cx="88900" cy="88900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/>
          <p:cNvSpPr/>
          <p:nvPr/>
        </p:nvSpPr>
        <p:spPr>
          <a:xfrm>
            <a:off x="7443660" y="2342852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39380" y="2885639"/>
            <a:ext cx="2718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Microsoft YaHei UI" panose="020B0503020204020204" pitchFamily="34" charset="-122"/>
              </a:rPr>
              <a:t>2020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287366" y="3540360"/>
            <a:ext cx="451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Summer Internship</a:t>
            </a:r>
            <a:endParaRPr lang="zh-CN" altLang="en-US" sz="1400" spc="300">
              <a:solidFill>
                <a:schemeClr val="bg1"/>
              </a:solidFill>
              <a:latin typeface="Fira Code" panose="020B0809050000020004" pitchFamily="49" charset="0"/>
              <a:ea typeface="方正兰亭纤黑_GBK" panose="02000000000000000000" pitchFamily="2" charset="-122"/>
            </a:endParaRPr>
          </a:p>
        </p:txBody>
      </p:sp>
      <p:sp>
        <p:nvSpPr>
          <p:cNvPr id="370" name="文本框 369"/>
          <p:cNvSpPr txBox="1"/>
          <p:nvPr/>
        </p:nvSpPr>
        <p:spPr>
          <a:xfrm>
            <a:off x="7989709" y="3529186"/>
            <a:ext cx="451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Concluding Report</a:t>
            </a:r>
            <a:endParaRPr lang="zh-CN" altLang="en-US" sz="1400" spc="300">
              <a:solidFill>
                <a:schemeClr val="bg1"/>
              </a:solidFill>
              <a:latin typeface="Fira Code" panose="020B0809050000020004" pitchFamily="49" charset="0"/>
              <a:ea typeface="方正兰亭纤黑_GBK" panose="02000000000000000000" pitchFamily="2" charset="-122"/>
            </a:endParaRPr>
          </a:p>
        </p:txBody>
      </p:sp>
      <p:sp>
        <p:nvSpPr>
          <p:cNvPr id="374" name="文本框 373"/>
          <p:cNvSpPr txBox="1"/>
          <p:nvPr/>
        </p:nvSpPr>
        <p:spPr>
          <a:xfrm>
            <a:off x="900494" y="2983056"/>
            <a:ext cx="214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暑期实习</a:t>
            </a:r>
          </a:p>
        </p:txBody>
      </p:sp>
      <p:sp>
        <p:nvSpPr>
          <p:cNvPr id="375" name="文本框 374"/>
          <p:cNvSpPr txBox="1"/>
          <p:nvPr/>
        </p:nvSpPr>
        <p:spPr>
          <a:xfrm>
            <a:off x="8982606" y="2989374"/>
            <a:ext cx="253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总结汇报</a:t>
            </a:r>
          </a:p>
        </p:txBody>
      </p:sp>
      <p:cxnSp>
        <p:nvCxnSpPr>
          <p:cNvPr id="376" name="直接连接符 375"/>
          <p:cNvCxnSpPr/>
          <p:nvPr/>
        </p:nvCxnSpPr>
        <p:spPr>
          <a:xfrm>
            <a:off x="1458414" y="3480453"/>
            <a:ext cx="2386683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>
                    <a:alpha val="32000"/>
                  </a:schemeClr>
                </a:gs>
                <a:gs pos="99000">
                  <a:schemeClr val="bg1">
                    <a:alpha val="26000"/>
                  </a:schemeClr>
                </a:gs>
              </a:gsLst>
              <a:lin ang="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/>
        </p:nvCxnSpPr>
        <p:spPr>
          <a:xfrm flipH="1">
            <a:off x="8361235" y="3480453"/>
            <a:ext cx="2386683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>
                    <a:alpha val="32000"/>
                  </a:schemeClr>
                </a:gs>
                <a:gs pos="99000">
                  <a:schemeClr val="bg1">
                    <a:alpha val="26000"/>
                  </a:schemeClr>
                </a:gs>
              </a:gsLst>
              <a:lin ang="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F09A895-8EEA-4B6B-9E9A-7F84E14D4873}"/>
              </a:ext>
            </a:extLst>
          </p:cNvPr>
          <p:cNvSpPr txBox="1"/>
          <p:nvPr/>
        </p:nvSpPr>
        <p:spPr>
          <a:xfrm>
            <a:off x="4843358" y="6078419"/>
            <a:ext cx="25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汇报人：汪子龙</a:t>
            </a:r>
          </a:p>
        </p:txBody>
      </p:sp>
    </p:spTree>
    <p:extLst>
      <p:ext uri="{BB962C8B-B14F-4D97-AF65-F5344CB8AC3E}">
        <p14:creationId xmlns:p14="http://schemas.microsoft.com/office/powerpoint/2010/main" val="107903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232900" y="1371400"/>
            <a:ext cx="2965027" cy="4915100"/>
            <a:chOff x="9226973" y="1371400"/>
            <a:chExt cx="2965027" cy="49151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32900" y="1373744"/>
              <a:ext cx="2959100" cy="491275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226973" y="1371400"/>
              <a:ext cx="2959100" cy="4915100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384800" y="1373744"/>
            <a:ext cx="3848100" cy="4912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36725" y="1373744"/>
            <a:ext cx="4848075" cy="4915100"/>
            <a:chOff x="536725" y="1373744"/>
            <a:chExt cx="4848075" cy="49151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1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725" y="1373744"/>
              <a:ext cx="4848075" cy="49151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36725" y="1373744"/>
              <a:ext cx="4848075" cy="49151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536725" y="1955800"/>
            <a:ext cx="288775" cy="3860800"/>
          </a:xfrm>
          <a:prstGeom prst="rect">
            <a:avLst/>
          </a:prstGeom>
          <a:solidFill>
            <a:srgbClr val="4CB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36726" y="1373744"/>
            <a:ext cx="1075685" cy="4915100"/>
            <a:chOff x="-536726" y="1373744"/>
            <a:chExt cx="1075685" cy="49151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36725" y="1373744"/>
              <a:ext cx="1073450" cy="491510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-536726" y="1373744"/>
              <a:ext cx="1075685" cy="4912756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/>
          <p:cNvSpPr/>
          <p:nvPr/>
        </p:nvSpPr>
        <p:spPr>
          <a:xfrm>
            <a:off x="3714999" y="2172093"/>
            <a:ext cx="3262882" cy="3262882"/>
          </a:xfrm>
          <a:prstGeom prst="ellipse">
            <a:avLst/>
          </a:prstGeom>
          <a:noFill/>
          <a:ln w="0">
            <a:gradFill>
              <a:gsLst>
                <a:gs pos="0">
                  <a:srgbClr val="0756A7">
                    <a:alpha val="72000"/>
                  </a:srgbClr>
                </a:gs>
                <a:gs pos="40000">
                  <a:srgbClr val="4CB6DB">
                    <a:alpha val="41000"/>
                  </a:srgbClr>
                </a:gs>
                <a:gs pos="70000">
                  <a:srgbClr val="65D3F6">
                    <a:alpha val="35000"/>
                  </a:srgbClr>
                </a:gs>
                <a:gs pos="100000">
                  <a:schemeClr val="bg1">
                    <a:alpha val="71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013679" y="2471959"/>
            <a:ext cx="2665524" cy="2665524"/>
          </a:xfrm>
          <a:prstGeom prst="ellipse">
            <a:avLst/>
          </a:prstGeom>
          <a:noFill/>
          <a:ln w="0">
            <a:solidFill>
              <a:srgbClr val="4CB6D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400985" y="1843564"/>
            <a:ext cx="3922313" cy="3922313"/>
          </a:xfrm>
          <a:prstGeom prst="ellipse">
            <a:avLst/>
          </a:prstGeom>
          <a:noFill/>
          <a:ln w="0">
            <a:solidFill>
              <a:srgbClr val="0756A7">
                <a:alpha val="1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088AA3C-DF77-405F-8E6E-2C84DE9947F2}"/>
              </a:ext>
            </a:extLst>
          </p:cNvPr>
          <p:cNvGrpSpPr/>
          <p:nvPr/>
        </p:nvGrpSpPr>
        <p:grpSpPr>
          <a:xfrm>
            <a:off x="9224691" y="1955800"/>
            <a:ext cx="2260601" cy="3860800"/>
            <a:chOff x="7970040" y="1955800"/>
            <a:chExt cx="2260601" cy="3860800"/>
          </a:xfrm>
        </p:grpSpPr>
        <p:sp>
          <p:nvSpPr>
            <p:cNvPr id="13" name="矩形 12"/>
            <p:cNvSpPr/>
            <p:nvPr/>
          </p:nvSpPr>
          <p:spPr>
            <a:xfrm>
              <a:off x="7970040" y="1955800"/>
              <a:ext cx="2260601" cy="3860800"/>
            </a:xfrm>
            <a:prstGeom prst="rect">
              <a:avLst/>
            </a:prstGeom>
            <a:solidFill>
              <a:srgbClr val="4CB6DB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210549" y="2081165"/>
              <a:ext cx="1815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第</a:t>
              </a:r>
              <a:r>
                <a:rPr lang="en-US" altLang="zh-CN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4</a:t>
              </a:r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157155" y="4871049"/>
              <a:ext cx="18667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rPr>
                <a:t>Golang</a:t>
              </a:r>
              <a:r>
                <a:rPr lang="zh-CN" altLang="en-US" sz="1600">
                  <a:solidFill>
                    <a:schemeClr val="bg1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rPr>
                <a:t>实现以太坊交易监控收发模块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392699" y="3863339"/>
              <a:ext cx="576106" cy="45719"/>
              <a:chOff x="8474075" y="3863339"/>
              <a:chExt cx="535600" cy="4572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8474075" y="386334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719015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8963956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6DBAF5D-32A8-4A24-8E3F-6C48E2D23B38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实习过程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A8AB9E-10ED-4E8B-9BAD-A89D61A7281F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B9BAE1B-C2DF-4D05-8A4C-B2D4E9DFFEED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B5A7129-B2C7-4EE0-B95D-07F29E36324E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2E39FAB-8B7E-43F3-9893-AE9C9F6737A2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2DDFB0C-E09F-4AA3-A786-EE6E8CCCC5D3}"/>
              </a:ext>
            </a:extLst>
          </p:cNvPr>
          <p:cNvSpPr txBox="1"/>
          <p:nvPr/>
        </p:nvSpPr>
        <p:spPr>
          <a:xfrm>
            <a:off x="941485" y="1619500"/>
            <a:ext cx="1551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4CB6DB"/>
                </a:solidFill>
                <a:ea typeface="方正兰亭纤黑_GBK" panose="02000000000000000000"/>
              </a:rPr>
              <a:t>完成内容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4BD4E0-7C33-4C10-8926-EE9967AF0EC4}"/>
              </a:ext>
            </a:extLst>
          </p:cNvPr>
          <p:cNvSpPr txBox="1"/>
          <p:nvPr/>
        </p:nvSpPr>
        <p:spPr>
          <a:xfrm>
            <a:off x="941485" y="2152611"/>
            <a:ext cx="4175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学习以太坊操作方法，创建本地以太坊私链，学习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go-ethereum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库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编写以太坊交易监控模块，实现功能：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1.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使用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rpc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连接本地以太坊私链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2.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余额查询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3.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通过区块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id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获取交易信息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4.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通过交易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hash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获取交易信息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5.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发起交易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9360DF-907A-4881-8716-460EC8FB95C2}"/>
              </a:ext>
            </a:extLst>
          </p:cNvPr>
          <p:cNvSpPr txBox="1"/>
          <p:nvPr/>
        </p:nvSpPr>
        <p:spPr>
          <a:xfrm>
            <a:off x="5440568" y="1619500"/>
            <a:ext cx="1551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ea typeface="方正兰亭纤黑_GBK" panose="02000000000000000000"/>
              </a:rPr>
              <a:t>问题及解决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83F385-F506-4595-AD7C-E841C810BC9A}"/>
              </a:ext>
            </a:extLst>
          </p:cNvPr>
          <p:cNvSpPr txBox="1"/>
          <p:nvPr/>
        </p:nvSpPr>
        <p:spPr>
          <a:xfrm>
            <a:off x="5440568" y="2152611"/>
            <a:ext cx="3591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1.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依赖安装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调用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go-ethereum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库的时候需要很多相关依赖，其中官方依赖下载地址被墙，需要手动从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github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上下载导入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2.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环境问题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有些依赖要在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gcc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环境下运行，需要下载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mingw-w64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来配置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gcc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环境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方正兰亭纤黑_GBK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147658184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232900" y="1371400"/>
            <a:ext cx="2965027" cy="4915100"/>
            <a:chOff x="9226973" y="1371400"/>
            <a:chExt cx="2965027" cy="49151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32900" y="1373744"/>
              <a:ext cx="2959100" cy="491275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226973" y="1371400"/>
              <a:ext cx="2959100" cy="4915100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384800" y="1373744"/>
            <a:ext cx="3848100" cy="4912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36725" y="1373744"/>
            <a:ext cx="4848075" cy="4915100"/>
            <a:chOff x="536725" y="1373744"/>
            <a:chExt cx="4848075" cy="49151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1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725" y="1373744"/>
              <a:ext cx="4848075" cy="49151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36725" y="1373744"/>
              <a:ext cx="4848075" cy="49151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536725" y="1955800"/>
            <a:ext cx="288775" cy="3860800"/>
          </a:xfrm>
          <a:prstGeom prst="rect">
            <a:avLst/>
          </a:prstGeom>
          <a:solidFill>
            <a:srgbClr val="4CB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36726" y="1373744"/>
            <a:ext cx="1075685" cy="4915100"/>
            <a:chOff x="-536726" y="1373744"/>
            <a:chExt cx="1075685" cy="49151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36725" y="1373744"/>
              <a:ext cx="1073450" cy="491510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-536726" y="1373744"/>
              <a:ext cx="1075685" cy="4912756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/>
          <p:cNvSpPr/>
          <p:nvPr/>
        </p:nvSpPr>
        <p:spPr>
          <a:xfrm>
            <a:off x="3714999" y="2172093"/>
            <a:ext cx="3262882" cy="3262882"/>
          </a:xfrm>
          <a:prstGeom prst="ellipse">
            <a:avLst/>
          </a:prstGeom>
          <a:noFill/>
          <a:ln w="0">
            <a:gradFill>
              <a:gsLst>
                <a:gs pos="0">
                  <a:srgbClr val="0756A7">
                    <a:alpha val="72000"/>
                  </a:srgbClr>
                </a:gs>
                <a:gs pos="40000">
                  <a:srgbClr val="4CB6DB">
                    <a:alpha val="41000"/>
                  </a:srgbClr>
                </a:gs>
                <a:gs pos="70000">
                  <a:srgbClr val="65D3F6">
                    <a:alpha val="35000"/>
                  </a:srgbClr>
                </a:gs>
                <a:gs pos="100000">
                  <a:schemeClr val="bg1">
                    <a:alpha val="71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013679" y="2471959"/>
            <a:ext cx="2665524" cy="2665524"/>
          </a:xfrm>
          <a:prstGeom prst="ellipse">
            <a:avLst/>
          </a:prstGeom>
          <a:noFill/>
          <a:ln w="0">
            <a:solidFill>
              <a:srgbClr val="4CB6D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400985" y="1843564"/>
            <a:ext cx="3922313" cy="3922313"/>
          </a:xfrm>
          <a:prstGeom prst="ellipse">
            <a:avLst/>
          </a:prstGeom>
          <a:noFill/>
          <a:ln w="0">
            <a:solidFill>
              <a:srgbClr val="0756A7">
                <a:alpha val="1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C6FA50-78BA-4B46-9AC7-B2910D385529}"/>
              </a:ext>
            </a:extLst>
          </p:cNvPr>
          <p:cNvGrpSpPr/>
          <p:nvPr/>
        </p:nvGrpSpPr>
        <p:grpSpPr>
          <a:xfrm>
            <a:off x="9224682" y="1955800"/>
            <a:ext cx="2260601" cy="3860800"/>
            <a:chOff x="7970040" y="1955800"/>
            <a:chExt cx="2260601" cy="3860800"/>
          </a:xfrm>
        </p:grpSpPr>
        <p:sp>
          <p:nvSpPr>
            <p:cNvPr id="13" name="矩形 12"/>
            <p:cNvSpPr/>
            <p:nvPr/>
          </p:nvSpPr>
          <p:spPr>
            <a:xfrm>
              <a:off x="7970040" y="1955800"/>
              <a:ext cx="2260601" cy="3860800"/>
            </a:xfrm>
            <a:prstGeom prst="rect">
              <a:avLst/>
            </a:prstGeom>
            <a:solidFill>
              <a:srgbClr val="4CB6DB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210549" y="2081165"/>
              <a:ext cx="1815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第</a:t>
              </a:r>
              <a:r>
                <a:rPr lang="en-US" altLang="zh-CN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5~6</a:t>
              </a:r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157155" y="5117866"/>
              <a:ext cx="18667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rPr>
                <a:t>Golang</a:t>
              </a:r>
              <a:r>
                <a:rPr lang="zh-CN" altLang="en-US" sz="1600">
                  <a:solidFill>
                    <a:schemeClr val="bg1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rPr>
                <a:t>实现以太坊上充值提币平台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392699" y="3863339"/>
              <a:ext cx="576106" cy="45719"/>
              <a:chOff x="8474075" y="3863339"/>
              <a:chExt cx="535600" cy="4572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8474075" y="386334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719015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8963956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6DBAF5D-32A8-4A24-8E3F-6C48E2D23B38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实习过程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A8AB9E-10ED-4E8B-9BAD-A89D61A7281F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B9BAE1B-C2DF-4D05-8A4C-B2D4E9DFFEED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B5A7129-B2C7-4EE0-B95D-07F29E36324E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2E39FAB-8B7E-43F3-9893-AE9C9F6737A2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448F83C-6867-4516-B26A-E5152D626644}"/>
              </a:ext>
            </a:extLst>
          </p:cNvPr>
          <p:cNvSpPr txBox="1"/>
          <p:nvPr/>
        </p:nvSpPr>
        <p:spPr>
          <a:xfrm>
            <a:off x="941485" y="1619500"/>
            <a:ext cx="1551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4CB6DB"/>
                </a:solidFill>
                <a:ea typeface="方正兰亭纤黑_GBK" panose="02000000000000000000"/>
              </a:rPr>
              <a:t>完成内容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34F00F-FEED-4B02-8559-89E38F9BD32D}"/>
              </a:ext>
            </a:extLst>
          </p:cNvPr>
          <p:cNvSpPr txBox="1"/>
          <p:nvPr/>
        </p:nvSpPr>
        <p:spPr>
          <a:xfrm>
            <a:off x="941485" y="2152611"/>
            <a:ext cx="4175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在以太坊上编写充值提币平台，面向管理员和用户两种角色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用户功能：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1.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注册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2.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登录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3.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余额查询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4.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充值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5.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提币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424D77-2FB0-42DF-AF04-252B54A2E4EA}"/>
              </a:ext>
            </a:extLst>
          </p:cNvPr>
          <p:cNvSpPr txBox="1"/>
          <p:nvPr/>
        </p:nvSpPr>
        <p:spPr>
          <a:xfrm>
            <a:off x="5440568" y="1619500"/>
            <a:ext cx="1551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ea typeface="方正兰亭纤黑_GBK" panose="02000000000000000000"/>
              </a:rPr>
              <a:t>问题及解决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809E0DD-5A44-4D4C-A2CE-E4C951E30407}"/>
              </a:ext>
            </a:extLst>
          </p:cNvPr>
          <p:cNvSpPr txBox="1"/>
          <p:nvPr/>
        </p:nvSpPr>
        <p:spPr>
          <a:xfrm>
            <a:off x="5440568" y="2152611"/>
            <a:ext cx="3591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1.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系统逻辑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学长最初提出的需求是实现充值、提币和回笼三个功能，刚开始我对系统的理解有些偏差，导致第一个版本的逻辑出错无法达标。后来在和学长重新沟通后，重新规划系统的层次和功能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方正兰亭纤黑_GBK" panose="02000000000000000000"/>
              </a:rPr>
              <a:t>一个教训：以后写项目要多和需求方沟通，避免方向错误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方正兰亭纤黑_GBK" panose="0200000000000000000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6BA8890-1E7A-4FEA-9E65-DA5096C49FB4}"/>
              </a:ext>
            </a:extLst>
          </p:cNvPr>
          <p:cNvSpPr txBox="1"/>
          <p:nvPr/>
        </p:nvSpPr>
        <p:spPr>
          <a:xfrm>
            <a:off x="3260841" y="2981824"/>
            <a:ext cx="20234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管理员功能：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1.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回笼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2.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生成新账号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125950598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232900" y="1371400"/>
            <a:ext cx="2965027" cy="4915100"/>
            <a:chOff x="9226973" y="1371400"/>
            <a:chExt cx="2965027" cy="49151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32900" y="1373744"/>
              <a:ext cx="2959100" cy="491275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226973" y="1371400"/>
              <a:ext cx="2959100" cy="4915100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384800" y="1373744"/>
            <a:ext cx="3848100" cy="4912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36725" y="1373744"/>
            <a:ext cx="4848075" cy="4915100"/>
            <a:chOff x="536725" y="1373744"/>
            <a:chExt cx="4848075" cy="49151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1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725" y="1373744"/>
              <a:ext cx="4848075" cy="49151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36725" y="1373744"/>
              <a:ext cx="4848075" cy="49151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536725" y="1955800"/>
            <a:ext cx="288775" cy="3860800"/>
          </a:xfrm>
          <a:prstGeom prst="rect">
            <a:avLst/>
          </a:prstGeom>
          <a:solidFill>
            <a:srgbClr val="4CB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36726" y="1373744"/>
            <a:ext cx="1075685" cy="4915100"/>
            <a:chOff x="-536726" y="1373744"/>
            <a:chExt cx="1075685" cy="49151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36725" y="1373744"/>
              <a:ext cx="1073450" cy="491510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-536726" y="1373744"/>
              <a:ext cx="1075685" cy="4912756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/>
          <p:cNvSpPr/>
          <p:nvPr/>
        </p:nvSpPr>
        <p:spPr>
          <a:xfrm>
            <a:off x="3714999" y="2172093"/>
            <a:ext cx="3262882" cy="3262882"/>
          </a:xfrm>
          <a:prstGeom prst="ellipse">
            <a:avLst/>
          </a:prstGeom>
          <a:noFill/>
          <a:ln w="0">
            <a:gradFill>
              <a:gsLst>
                <a:gs pos="0">
                  <a:srgbClr val="0756A7">
                    <a:alpha val="72000"/>
                  </a:srgbClr>
                </a:gs>
                <a:gs pos="40000">
                  <a:srgbClr val="4CB6DB">
                    <a:alpha val="41000"/>
                  </a:srgbClr>
                </a:gs>
                <a:gs pos="70000">
                  <a:srgbClr val="65D3F6">
                    <a:alpha val="35000"/>
                  </a:srgbClr>
                </a:gs>
                <a:gs pos="100000">
                  <a:schemeClr val="bg1">
                    <a:alpha val="71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013679" y="2471959"/>
            <a:ext cx="2665524" cy="2665524"/>
          </a:xfrm>
          <a:prstGeom prst="ellipse">
            <a:avLst/>
          </a:prstGeom>
          <a:noFill/>
          <a:ln w="0">
            <a:solidFill>
              <a:srgbClr val="4CB6D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400985" y="1843564"/>
            <a:ext cx="3922313" cy="3922313"/>
          </a:xfrm>
          <a:prstGeom prst="ellipse">
            <a:avLst/>
          </a:prstGeom>
          <a:noFill/>
          <a:ln w="0">
            <a:solidFill>
              <a:srgbClr val="0756A7">
                <a:alpha val="1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38516BC-6057-4F8B-9567-3B0F85B248DD}"/>
              </a:ext>
            </a:extLst>
          </p:cNvPr>
          <p:cNvGrpSpPr/>
          <p:nvPr/>
        </p:nvGrpSpPr>
        <p:grpSpPr>
          <a:xfrm>
            <a:off x="9234211" y="1955800"/>
            <a:ext cx="2260601" cy="3860800"/>
            <a:chOff x="7970040" y="1955800"/>
            <a:chExt cx="2260601" cy="38608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608FAAD-6B9A-4928-AB55-8DC5D9696154}"/>
                </a:ext>
              </a:extLst>
            </p:cNvPr>
            <p:cNvGrpSpPr/>
            <p:nvPr/>
          </p:nvGrpSpPr>
          <p:grpSpPr>
            <a:xfrm>
              <a:off x="7970040" y="1955800"/>
              <a:ext cx="2260601" cy="3860800"/>
              <a:chOff x="7970040" y="1955800"/>
              <a:chExt cx="2260601" cy="38608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7970040" y="1955800"/>
                <a:ext cx="2260601" cy="3860800"/>
              </a:xfrm>
              <a:prstGeom prst="rect">
                <a:avLst/>
              </a:prstGeom>
              <a:solidFill>
                <a:srgbClr val="4CB6DB"/>
              </a:solidFill>
              <a:ln>
                <a:noFill/>
              </a:ln>
              <a:effectLst>
                <a:outerShdw blurRad="317500" sx="102000" sy="102000" algn="ctr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210549" y="2081165"/>
                <a:ext cx="1815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30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第</a:t>
                </a:r>
                <a:r>
                  <a:rPr lang="en-US" altLang="zh-CN" sz="2400" b="1" spc="30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7</a:t>
                </a:r>
                <a:r>
                  <a:rPr lang="zh-CN" altLang="en-US" sz="2400" b="1" spc="300">
                    <a:solidFill>
                      <a:schemeClr val="bg1"/>
                    </a:solidFill>
                    <a:latin typeface="方正兰亭纤黑_GBK" panose="02000000000000000000" pitchFamily="2" charset="-122"/>
                    <a:ea typeface="方正兰亭纤黑_GBK" panose="02000000000000000000" pitchFamily="2" charset="-122"/>
                  </a:rPr>
                  <a:t>周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8157155" y="5359691"/>
                <a:ext cx="18667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>
                    <a:solidFill>
                      <a:schemeClr val="bg1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充值提币平台完善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392699" y="3863339"/>
              <a:ext cx="576106" cy="45719"/>
              <a:chOff x="8474075" y="3863339"/>
              <a:chExt cx="535600" cy="4572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8474075" y="386334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719015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8963956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6DBAF5D-32A8-4A24-8E3F-6C48E2D23B38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实习过程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A8AB9E-10ED-4E8B-9BAD-A89D61A7281F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B9BAE1B-C2DF-4D05-8A4C-B2D4E9DFFEED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B5A7129-B2C7-4EE0-B95D-07F29E36324E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2E39FAB-8B7E-43F3-9893-AE9C9F6737A2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707A68E8-ED34-4408-8DBB-E3B6D5F41A52}"/>
              </a:ext>
            </a:extLst>
          </p:cNvPr>
          <p:cNvSpPr txBox="1"/>
          <p:nvPr/>
        </p:nvSpPr>
        <p:spPr>
          <a:xfrm>
            <a:off x="941485" y="1619500"/>
            <a:ext cx="1551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4CB6DB"/>
                </a:solidFill>
                <a:ea typeface="方正兰亭纤黑_GBK" panose="02000000000000000000"/>
              </a:rPr>
              <a:t>完成内容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A171FE-3AE3-48E0-98FA-4951D3A6FA1B}"/>
              </a:ext>
            </a:extLst>
          </p:cNvPr>
          <p:cNvSpPr txBox="1"/>
          <p:nvPr/>
        </p:nvSpPr>
        <p:spPr>
          <a:xfrm>
            <a:off x="941485" y="2152611"/>
            <a:ext cx="4175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优化充值提币平台，修改其中存在漏洞的地方，具体优化如下：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1.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取消用户地址绑定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2.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通过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hash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监控交易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3.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加密用户信息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4.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修改回笼时无限转帐的问题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5.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修改交易阻塞时余额不减的问题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A8EB23-C398-4847-8CEC-4654CAD37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875" y="1571887"/>
            <a:ext cx="3683476" cy="293350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17AA47B-CC7E-4436-B019-07DAC07A1D7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635092" y="3245854"/>
            <a:ext cx="3599815" cy="286639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811660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232900" y="1371400"/>
            <a:ext cx="2965027" cy="4915100"/>
            <a:chOff x="9226973" y="1371400"/>
            <a:chExt cx="2965027" cy="49151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32900" y="1373744"/>
              <a:ext cx="2959100" cy="491275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226973" y="1371400"/>
              <a:ext cx="2959100" cy="4915100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384800" y="1373744"/>
            <a:ext cx="3848100" cy="4912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36725" y="1373744"/>
            <a:ext cx="4848075" cy="4915100"/>
            <a:chOff x="536725" y="1373744"/>
            <a:chExt cx="4848075" cy="49151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1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725" y="1373744"/>
              <a:ext cx="4848075" cy="49151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36725" y="1373744"/>
              <a:ext cx="4848075" cy="49151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536725" y="1955800"/>
            <a:ext cx="288775" cy="3860800"/>
          </a:xfrm>
          <a:prstGeom prst="rect">
            <a:avLst/>
          </a:prstGeom>
          <a:solidFill>
            <a:srgbClr val="4CB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36726" y="1373744"/>
            <a:ext cx="1075685" cy="4915100"/>
            <a:chOff x="-536726" y="1373744"/>
            <a:chExt cx="1075685" cy="49151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36725" y="1373744"/>
              <a:ext cx="1073450" cy="491510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-536726" y="1373744"/>
              <a:ext cx="1075685" cy="4912756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/>
          <p:cNvSpPr/>
          <p:nvPr/>
        </p:nvSpPr>
        <p:spPr>
          <a:xfrm>
            <a:off x="3714999" y="2172093"/>
            <a:ext cx="3262882" cy="3262882"/>
          </a:xfrm>
          <a:prstGeom prst="ellipse">
            <a:avLst/>
          </a:prstGeom>
          <a:noFill/>
          <a:ln w="0">
            <a:gradFill>
              <a:gsLst>
                <a:gs pos="0">
                  <a:srgbClr val="0756A7">
                    <a:alpha val="72000"/>
                  </a:srgbClr>
                </a:gs>
                <a:gs pos="40000">
                  <a:srgbClr val="4CB6DB">
                    <a:alpha val="41000"/>
                  </a:srgbClr>
                </a:gs>
                <a:gs pos="70000">
                  <a:srgbClr val="65D3F6">
                    <a:alpha val="35000"/>
                  </a:srgbClr>
                </a:gs>
                <a:gs pos="100000">
                  <a:schemeClr val="bg1">
                    <a:alpha val="71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013679" y="2471959"/>
            <a:ext cx="2665524" cy="2665524"/>
          </a:xfrm>
          <a:prstGeom prst="ellipse">
            <a:avLst/>
          </a:prstGeom>
          <a:noFill/>
          <a:ln w="0">
            <a:solidFill>
              <a:srgbClr val="4CB6D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400985" y="1843564"/>
            <a:ext cx="3922313" cy="3922313"/>
          </a:xfrm>
          <a:prstGeom prst="ellipse">
            <a:avLst/>
          </a:prstGeom>
          <a:noFill/>
          <a:ln w="0">
            <a:solidFill>
              <a:srgbClr val="0756A7">
                <a:alpha val="1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6CFE86-2A57-4C62-A61E-AF3583B37872}"/>
              </a:ext>
            </a:extLst>
          </p:cNvPr>
          <p:cNvGrpSpPr/>
          <p:nvPr/>
        </p:nvGrpSpPr>
        <p:grpSpPr>
          <a:xfrm>
            <a:off x="9224689" y="1955800"/>
            <a:ext cx="2260601" cy="3860800"/>
            <a:chOff x="7970040" y="1955800"/>
            <a:chExt cx="2260601" cy="3860800"/>
          </a:xfrm>
        </p:grpSpPr>
        <p:sp>
          <p:nvSpPr>
            <p:cNvPr id="13" name="矩形 12"/>
            <p:cNvSpPr/>
            <p:nvPr/>
          </p:nvSpPr>
          <p:spPr>
            <a:xfrm>
              <a:off x="7970040" y="1955800"/>
              <a:ext cx="2260601" cy="3860800"/>
            </a:xfrm>
            <a:prstGeom prst="rect">
              <a:avLst/>
            </a:prstGeom>
            <a:solidFill>
              <a:srgbClr val="4CB6DB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210549" y="2081165"/>
              <a:ext cx="1815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第</a:t>
              </a:r>
              <a:r>
                <a:rPr lang="en-US" altLang="zh-CN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8</a:t>
              </a:r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157155" y="5117866"/>
              <a:ext cx="18667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rPr>
                <a:t>学习</a:t>
              </a:r>
              <a:r>
                <a:rPr lang="en-US" altLang="zh-CN" sz="1600">
                  <a:solidFill>
                    <a:schemeClr val="bg1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rPr>
                <a:t>go-ethereum</a:t>
              </a:r>
              <a:r>
                <a:rPr lang="zh-CN" altLang="en-US" sz="1600">
                  <a:solidFill>
                    <a:schemeClr val="bg1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rPr>
                <a:t>源码</a:t>
              </a:r>
              <a:endParaRPr lang="en-US" altLang="zh-CN" sz="16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392699" y="3863339"/>
              <a:ext cx="576106" cy="45719"/>
              <a:chOff x="8474075" y="3863339"/>
              <a:chExt cx="535600" cy="4572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8474075" y="386334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719015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8963956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6DBAF5D-32A8-4A24-8E3F-6C48E2D23B38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实习过程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A8AB9E-10ED-4E8B-9BAD-A89D61A7281F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B9BAE1B-C2DF-4D05-8A4C-B2D4E9DFFEED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B5A7129-B2C7-4EE0-B95D-07F29E36324E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2E39FAB-8B7E-43F3-9893-AE9C9F6737A2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8481431-103D-460E-9C8F-0250DAE90B82}"/>
              </a:ext>
            </a:extLst>
          </p:cNvPr>
          <p:cNvSpPr txBox="1"/>
          <p:nvPr/>
        </p:nvSpPr>
        <p:spPr>
          <a:xfrm>
            <a:off x="941485" y="1619500"/>
            <a:ext cx="1551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4CB6DB"/>
                </a:solidFill>
                <a:ea typeface="方正兰亭纤黑_GBK" panose="02000000000000000000"/>
              </a:rPr>
              <a:t>完成内容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241EFF-3A62-4E95-A408-295EE33D9F89}"/>
              </a:ext>
            </a:extLst>
          </p:cNvPr>
          <p:cNvSpPr txBox="1"/>
          <p:nvPr/>
        </p:nvSpPr>
        <p:spPr>
          <a:xfrm>
            <a:off x="941485" y="2152611"/>
            <a:ext cx="4175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学习了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go-ethereum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的源码，了解项目的整体结构，对两个关键部分进行深入理解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:</a:t>
            </a: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1.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重点数据结构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:</a:t>
            </a: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Hash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、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Address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、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Account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、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Header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、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Block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、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Transaction</a:t>
            </a: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2.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共识机制：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clique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算法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(PoA)</a:t>
            </a: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ethash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算法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(PoW)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F5607A-2126-46D7-A5E2-1B0E3C20C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341" y="1385963"/>
            <a:ext cx="2743341" cy="48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48851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1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椭圆 364"/>
          <p:cNvSpPr/>
          <p:nvPr/>
        </p:nvSpPr>
        <p:spPr>
          <a:xfrm>
            <a:off x="-2362701" y="1070727"/>
            <a:ext cx="4710931" cy="47109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01700" dist="38100" dir="16200000" sx="102000" sy="102000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367" name="椭圆 366"/>
          <p:cNvSpPr/>
          <p:nvPr/>
        </p:nvSpPr>
        <p:spPr>
          <a:xfrm>
            <a:off x="-1796180" y="1637248"/>
            <a:ext cx="3577888" cy="35778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sx="118000" sy="118000" algn="ctr" rotWithShape="0">
              <a:srgbClr val="0070C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368" name="椭圆 367"/>
          <p:cNvSpPr/>
          <p:nvPr/>
        </p:nvSpPr>
        <p:spPr>
          <a:xfrm>
            <a:off x="-1191861" y="2241567"/>
            <a:ext cx="2369250" cy="23692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33400" sx="118000" sy="118000" algn="ctr" rotWithShape="0">
              <a:srgbClr val="0070C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372" name="椭圆 371"/>
          <p:cNvSpPr/>
          <p:nvPr/>
        </p:nvSpPr>
        <p:spPr>
          <a:xfrm>
            <a:off x="-50834" y="5743431"/>
            <a:ext cx="98571" cy="98571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4" name="组合 373"/>
          <p:cNvGrpSpPr/>
          <p:nvPr/>
        </p:nvGrpSpPr>
        <p:grpSpPr>
          <a:xfrm>
            <a:off x="-2926033" y="0"/>
            <a:ext cx="5852066" cy="6429111"/>
            <a:chOff x="-2926033" y="0"/>
            <a:chExt cx="5852066" cy="6429111"/>
          </a:xfrm>
        </p:grpSpPr>
        <p:sp>
          <p:nvSpPr>
            <p:cNvPr id="375" name="椭圆 374"/>
            <p:cNvSpPr/>
            <p:nvPr/>
          </p:nvSpPr>
          <p:spPr>
            <a:xfrm>
              <a:off x="-1773806" y="4996058"/>
              <a:ext cx="59369" cy="5936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/>
            <p:nvPr/>
          </p:nvSpPr>
          <p:spPr>
            <a:xfrm>
              <a:off x="-2181620" y="2302487"/>
              <a:ext cx="90435" cy="90435"/>
            </a:xfrm>
            <a:prstGeom prst="ellipse">
              <a:avLst/>
            </a:prstGeom>
            <a:solidFill>
              <a:srgbClr val="057DC3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395847" y="5969581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椭圆 377"/>
            <p:cNvSpPr/>
            <p:nvPr/>
          </p:nvSpPr>
          <p:spPr>
            <a:xfrm>
              <a:off x="657782" y="5945447"/>
              <a:ext cx="52214" cy="522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椭圆 378"/>
            <p:cNvSpPr/>
            <p:nvPr/>
          </p:nvSpPr>
          <p:spPr>
            <a:xfrm flipH="1">
              <a:off x="343676" y="5841366"/>
              <a:ext cx="58578" cy="58578"/>
            </a:xfrm>
            <a:prstGeom prst="ellipse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939765" y="5571757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椭圆 380"/>
            <p:cNvSpPr/>
            <p:nvPr/>
          </p:nvSpPr>
          <p:spPr>
            <a:xfrm>
              <a:off x="749628" y="5754385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椭圆 381"/>
            <p:cNvSpPr/>
            <p:nvPr/>
          </p:nvSpPr>
          <p:spPr>
            <a:xfrm>
              <a:off x="804176" y="580017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543622" y="6048549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>
            <a:xfrm>
              <a:off x="543622" y="604888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椭圆 384"/>
            <p:cNvSpPr/>
            <p:nvPr/>
          </p:nvSpPr>
          <p:spPr>
            <a:xfrm>
              <a:off x="476483" y="5712598"/>
              <a:ext cx="52214" cy="522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642102" y="5670811"/>
              <a:ext cx="67894" cy="678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椭圆 386"/>
            <p:cNvSpPr/>
            <p:nvPr/>
          </p:nvSpPr>
          <p:spPr>
            <a:xfrm>
              <a:off x="572823" y="568725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椭圆 387"/>
            <p:cNvSpPr/>
            <p:nvPr/>
          </p:nvSpPr>
          <p:spPr>
            <a:xfrm>
              <a:off x="834784" y="6146042"/>
              <a:ext cx="54548" cy="54548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939765" y="614604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椭圆 389"/>
            <p:cNvSpPr/>
            <p:nvPr/>
          </p:nvSpPr>
          <p:spPr>
            <a:xfrm>
              <a:off x="105399" y="6342843"/>
              <a:ext cx="86268" cy="8626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椭圆 390"/>
            <p:cNvSpPr/>
            <p:nvPr/>
          </p:nvSpPr>
          <p:spPr>
            <a:xfrm>
              <a:off x="28802" y="6297060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89539" y="5899944"/>
              <a:ext cx="80054" cy="8005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椭圆 392"/>
            <p:cNvSpPr/>
            <p:nvPr/>
          </p:nvSpPr>
          <p:spPr>
            <a:xfrm>
              <a:off x="-695" y="5973760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椭圆 393"/>
            <p:cNvSpPr/>
            <p:nvPr/>
          </p:nvSpPr>
          <p:spPr>
            <a:xfrm>
              <a:off x="-326611" y="5967840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-246784" y="5821943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椭圆 395"/>
            <p:cNvSpPr/>
            <p:nvPr/>
          </p:nvSpPr>
          <p:spPr>
            <a:xfrm>
              <a:off x="-338098" y="5789959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椭圆 396"/>
            <p:cNvSpPr/>
            <p:nvPr/>
          </p:nvSpPr>
          <p:spPr>
            <a:xfrm>
              <a:off x="-577206" y="6021275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-778092" y="614604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椭圆 398"/>
            <p:cNvSpPr/>
            <p:nvPr/>
          </p:nvSpPr>
          <p:spPr>
            <a:xfrm>
              <a:off x="-905920" y="6134078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椭圆 399"/>
            <p:cNvSpPr/>
            <p:nvPr/>
          </p:nvSpPr>
          <p:spPr>
            <a:xfrm>
              <a:off x="-809785" y="5824797"/>
              <a:ext cx="50692" cy="506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-608926" y="5722665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椭圆 401"/>
            <p:cNvSpPr/>
            <p:nvPr/>
          </p:nvSpPr>
          <p:spPr>
            <a:xfrm>
              <a:off x="-586932" y="5800610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椭圆 402"/>
            <p:cNvSpPr/>
            <p:nvPr/>
          </p:nvSpPr>
          <p:spPr>
            <a:xfrm>
              <a:off x="-768648" y="5652912"/>
              <a:ext cx="68680" cy="68680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-1246121" y="5848953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/>
          </p:nvSpPr>
          <p:spPr>
            <a:xfrm>
              <a:off x="-1473186" y="6041408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/>
          </p:nvSpPr>
          <p:spPr>
            <a:xfrm>
              <a:off x="-1323267" y="550490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-1246121" y="544606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椭圆 407"/>
            <p:cNvSpPr/>
            <p:nvPr/>
          </p:nvSpPr>
          <p:spPr>
            <a:xfrm>
              <a:off x="-1202640" y="557561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椭圆 408"/>
            <p:cNvSpPr/>
            <p:nvPr/>
          </p:nvSpPr>
          <p:spPr>
            <a:xfrm>
              <a:off x="-1155077" y="550831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-1186749" y="5699541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椭圆 410"/>
            <p:cNvSpPr/>
            <p:nvPr/>
          </p:nvSpPr>
          <p:spPr>
            <a:xfrm>
              <a:off x="-1163311" y="5778409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/>
            <p:nvPr/>
          </p:nvSpPr>
          <p:spPr>
            <a:xfrm>
              <a:off x="-1473187" y="6041407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-1903617" y="6014134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椭圆 413"/>
            <p:cNvSpPr/>
            <p:nvPr/>
          </p:nvSpPr>
          <p:spPr>
            <a:xfrm>
              <a:off x="-1347261" y="5365579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椭圆 414"/>
            <p:cNvSpPr/>
            <p:nvPr/>
          </p:nvSpPr>
          <p:spPr>
            <a:xfrm>
              <a:off x="-1366499" y="5476491"/>
              <a:ext cx="57935" cy="5793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-1631697" y="5524596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椭圆 416"/>
            <p:cNvSpPr/>
            <p:nvPr/>
          </p:nvSpPr>
          <p:spPr>
            <a:xfrm>
              <a:off x="-1968290" y="5593417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椭圆 417"/>
            <p:cNvSpPr/>
            <p:nvPr/>
          </p:nvSpPr>
          <p:spPr>
            <a:xfrm>
              <a:off x="-2401398" y="5232578"/>
              <a:ext cx="77394" cy="77394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-2795955" y="5159979"/>
              <a:ext cx="72600" cy="72600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椭圆 419"/>
            <p:cNvSpPr/>
            <p:nvPr/>
          </p:nvSpPr>
          <p:spPr>
            <a:xfrm>
              <a:off x="-1929593" y="5286264"/>
              <a:ext cx="94804" cy="94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椭圆 420"/>
            <p:cNvSpPr/>
            <p:nvPr/>
          </p:nvSpPr>
          <p:spPr>
            <a:xfrm>
              <a:off x="-1992348" y="5209907"/>
              <a:ext cx="62755" cy="6275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-1840874" y="5068816"/>
              <a:ext cx="59369" cy="5936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椭圆 422"/>
            <p:cNvSpPr/>
            <p:nvPr/>
          </p:nvSpPr>
          <p:spPr>
            <a:xfrm>
              <a:off x="-1796179" y="5108031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椭圆 423"/>
            <p:cNvSpPr/>
            <p:nvPr/>
          </p:nvSpPr>
          <p:spPr>
            <a:xfrm>
              <a:off x="-1916532" y="5007202"/>
              <a:ext cx="68680" cy="68680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-1892931" y="4973685"/>
              <a:ext cx="81742" cy="81742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椭圆 425"/>
            <p:cNvSpPr/>
            <p:nvPr/>
          </p:nvSpPr>
          <p:spPr>
            <a:xfrm>
              <a:off x="-2136402" y="4850219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椭圆 426"/>
            <p:cNvSpPr/>
            <p:nvPr/>
          </p:nvSpPr>
          <p:spPr>
            <a:xfrm>
              <a:off x="-2089738" y="467655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-2213333" y="4637856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椭圆 428"/>
            <p:cNvSpPr/>
            <p:nvPr/>
          </p:nvSpPr>
          <p:spPr>
            <a:xfrm>
              <a:off x="-2276088" y="4762157"/>
              <a:ext cx="62755" cy="6275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椭圆 429"/>
            <p:cNvSpPr/>
            <p:nvPr/>
          </p:nvSpPr>
          <p:spPr>
            <a:xfrm>
              <a:off x="-1961326" y="4850219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-2306197" y="4182740"/>
              <a:ext cx="94804" cy="94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椭圆 431"/>
            <p:cNvSpPr/>
            <p:nvPr/>
          </p:nvSpPr>
          <p:spPr>
            <a:xfrm>
              <a:off x="-2434250" y="4345253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椭圆 432"/>
            <p:cNvSpPr/>
            <p:nvPr/>
          </p:nvSpPr>
          <p:spPr>
            <a:xfrm>
              <a:off x="-2543815" y="4514022"/>
              <a:ext cx="77394" cy="77394"/>
            </a:xfrm>
            <a:prstGeom prst="ellipse">
              <a:avLst/>
            </a:prstGeom>
            <a:solidFill>
              <a:srgbClr val="97C4D9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-2324004" y="4502408"/>
              <a:ext cx="58878" cy="5887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/>
            <p:cNvSpPr/>
            <p:nvPr/>
          </p:nvSpPr>
          <p:spPr>
            <a:xfrm>
              <a:off x="-2347104" y="4409629"/>
              <a:ext cx="74160" cy="7416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椭圆 435"/>
            <p:cNvSpPr/>
            <p:nvPr/>
          </p:nvSpPr>
          <p:spPr>
            <a:xfrm>
              <a:off x="-2382977" y="4090039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  <a:alpha val="7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-2365133" y="4249313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椭圆 437"/>
            <p:cNvSpPr/>
            <p:nvPr/>
          </p:nvSpPr>
          <p:spPr>
            <a:xfrm>
              <a:off x="-2481056" y="4178641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椭圆 438"/>
            <p:cNvSpPr/>
            <p:nvPr/>
          </p:nvSpPr>
          <p:spPr>
            <a:xfrm>
              <a:off x="-2788595" y="4275579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-2575157" y="3968803"/>
              <a:ext cx="54095" cy="5409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椭圆 440"/>
            <p:cNvSpPr/>
            <p:nvPr/>
          </p:nvSpPr>
          <p:spPr>
            <a:xfrm>
              <a:off x="-2502992" y="4022898"/>
              <a:ext cx="56299" cy="56299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椭圆 441"/>
            <p:cNvSpPr/>
            <p:nvPr/>
          </p:nvSpPr>
          <p:spPr>
            <a:xfrm>
              <a:off x="-2507872" y="3904759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-2658837" y="3889512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椭圆 443"/>
            <p:cNvSpPr/>
            <p:nvPr/>
          </p:nvSpPr>
          <p:spPr>
            <a:xfrm>
              <a:off x="-2595396" y="3833366"/>
              <a:ext cx="74334" cy="7433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椭圆 444"/>
            <p:cNvSpPr/>
            <p:nvPr/>
          </p:nvSpPr>
          <p:spPr>
            <a:xfrm>
              <a:off x="-2613921" y="4220193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-2608518" y="3241528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椭圆 446"/>
            <p:cNvSpPr/>
            <p:nvPr/>
          </p:nvSpPr>
          <p:spPr>
            <a:xfrm>
              <a:off x="-2542841" y="3041951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椭圆 447"/>
            <p:cNvSpPr/>
            <p:nvPr/>
          </p:nvSpPr>
          <p:spPr>
            <a:xfrm>
              <a:off x="-2472040" y="2732678"/>
              <a:ext cx="59877" cy="59877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-2603449" y="2697287"/>
              <a:ext cx="64343" cy="64343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椭圆 449"/>
            <p:cNvSpPr/>
            <p:nvPr/>
          </p:nvSpPr>
          <p:spPr>
            <a:xfrm>
              <a:off x="-2537492" y="2530376"/>
              <a:ext cx="64343" cy="64343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椭圆 450"/>
            <p:cNvSpPr/>
            <p:nvPr/>
          </p:nvSpPr>
          <p:spPr>
            <a:xfrm>
              <a:off x="-2377579" y="2562909"/>
              <a:ext cx="82660" cy="8266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-2430822" y="2265632"/>
              <a:ext cx="51879" cy="51879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椭圆 452"/>
            <p:cNvSpPr/>
            <p:nvPr/>
          </p:nvSpPr>
          <p:spPr>
            <a:xfrm>
              <a:off x="-2328323" y="2344868"/>
              <a:ext cx="51879" cy="51879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椭圆 453"/>
            <p:cNvSpPr/>
            <p:nvPr/>
          </p:nvSpPr>
          <p:spPr>
            <a:xfrm>
              <a:off x="-2265126" y="2422052"/>
              <a:ext cx="59085" cy="59085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-2527347" y="2420185"/>
              <a:ext cx="60952" cy="60952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椭圆 455"/>
            <p:cNvSpPr/>
            <p:nvPr/>
          </p:nvSpPr>
          <p:spPr>
            <a:xfrm>
              <a:off x="-2645930" y="2416965"/>
              <a:ext cx="60952" cy="60952"/>
            </a:xfrm>
            <a:prstGeom prst="ellipse">
              <a:avLst/>
            </a:prstGeom>
            <a:solidFill>
              <a:schemeClr val="bg2">
                <a:lumMod val="90000"/>
                <a:alpha val="74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椭圆 456"/>
            <p:cNvSpPr/>
            <p:nvPr/>
          </p:nvSpPr>
          <p:spPr>
            <a:xfrm>
              <a:off x="-2611499" y="2504942"/>
              <a:ext cx="82660" cy="8266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-2426616" y="2437111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椭圆 458"/>
            <p:cNvSpPr/>
            <p:nvPr/>
          </p:nvSpPr>
          <p:spPr>
            <a:xfrm>
              <a:off x="-2926033" y="2056910"/>
              <a:ext cx="95454" cy="95454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椭圆 459"/>
            <p:cNvSpPr/>
            <p:nvPr/>
          </p:nvSpPr>
          <p:spPr>
            <a:xfrm>
              <a:off x="-2876161" y="2220464"/>
              <a:ext cx="65231" cy="652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-2810931" y="1944114"/>
              <a:ext cx="65231" cy="652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椭圆 461"/>
            <p:cNvSpPr/>
            <p:nvPr/>
          </p:nvSpPr>
          <p:spPr>
            <a:xfrm>
              <a:off x="-2796335" y="1827925"/>
              <a:ext cx="65231" cy="652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椭圆 462"/>
            <p:cNvSpPr/>
            <p:nvPr/>
          </p:nvSpPr>
          <p:spPr>
            <a:xfrm>
              <a:off x="-2569312" y="1754209"/>
              <a:ext cx="73716" cy="73716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-2658837" y="1852313"/>
              <a:ext cx="68690" cy="68690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椭圆 464"/>
            <p:cNvSpPr/>
            <p:nvPr/>
          </p:nvSpPr>
          <p:spPr>
            <a:xfrm>
              <a:off x="-2547275" y="1980776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椭圆 465"/>
            <p:cNvSpPr/>
            <p:nvPr/>
          </p:nvSpPr>
          <p:spPr>
            <a:xfrm>
              <a:off x="-2518700" y="2127081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-2126128" y="2145186"/>
              <a:ext cx="59877" cy="59877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椭圆 467"/>
            <p:cNvSpPr/>
            <p:nvPr/>
          </p:nvSpPr>
          <p:spPr>
            <a:xfrm>
              <a:off x="-2066250" y="211613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椭圆 468"/>
            <p:cNvSpPr/>
            <p:nvPr/>
          </p:nvSpPr>
          <p:spPr>
            <a:xfrm>
              <a:off x="-2302116" y="2162302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-2337202" y="2111610"/>
              <a:ext cx="50692" cy="50692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椭圆 470"/>
            <p:cNvSpPr/>
            <p:nvPr/>
          </p:nvSpPr>
          <p:spPr>
            <a:xfrm>
              <a:off x="-2252762" y="2083425"/>
              <a:ext cx="59926" cy="59926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椭圆 471"/>
            <p:cNvSpPr/>
            <p:nvPr/>
          </p:nvSpPr>
          <p:spPr>
            <a:xfrm>
              <a:off x="-2464615" y="1886657"/>
              <a:ext cx="73272" cy="73272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-2573923" y="1753138"/>
              <a:ext cx="73272" cy="73272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椭圆 473"/>
            <p:cNvSpPr/>
            <p:nvPr/>
          </p:nvSpPr>
          <p:spPr>
            <a:xfrm>
              <a:off x="-2631501" y="1476411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椭圆 474"/>
            <p:cNvSpPr/>
            <p:nvPr/>
          </p:nvSpPr>
          <p:spPr>
            <a:xfrm>
              <a:off x="-2349716" y="1590062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-2097898" y="195597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椭圆 476"/>
            <p:cNvSpPr/>
            <p:nvPr/>
          </p:nvSpPr>
          <p:spPr>
            <a:xfrm>
              <a:off x="-2170040" y="1848912"/>
              <a:ext cx="56659" cy="56659"/>
            </a:xfrm>
            <a:prstGeom prst="ellipse">
              <a:avLst/>
            </a:prstGeom>
            <a:solidFill>
              <a:srgbClr val="97C4D9">
                <a:alpha val="68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椭圆 477"/>
            <p:cNvSpPr/>
            <p:nvPr/>
          </p:nvSpPr>
          <p:spPr>
            <a:xfrm>
              <a:off x="-2294281" y="1974801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-2245062" y="1944756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椭圆 479"/>
            <p:cNvSpPr/>
            <p:nvPr/>
          </p:nvSpPr>
          <p:spPr>
            <a:xfrm>
              <a:off x="-2209138" y="2013242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-2178317" y="1967412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-1958420" y="1917470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椭圆 482"/>
            <p:cNvSpPr/>
            <p:nvPr/>
          </p:nvSpPr>
          <p:spPr>
            <a:xfrm>
              <a:off x="-2014169" y="2016671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椭圆 483"/>
            <p:cNvSpPr/>
            <p:nvPr/>
          </p:nvSpPr>
          <p:spPr>
            <a:xfrm>
              <a:off x="-2056455" y="1944097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-1832198" y="180803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椭圆 485"/>
            <p:cNvSpPr/>
            <p:nvPr/>
          </p:nvSpPr>
          <p:spPr>
            <a:xfrm>
              <a:off x="-1940460" y="182171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椭圆 486"/>
            <p:cNvSpPr/>
            <p:nvPr/>
          </p:nvSpPr>
          <p:spPr>
            <a:xfrm>
              <a:off x="-2003567" y="1695916"/>
              <a:ext cx="50692" cy="50692"/>
            </a:xfrm>
            <a:prstGeom prst="ellipse">
              <a:avLst/>
            </a:prstGeom>
            <a:solidFill>
              <a:srgbClr val="97C4D9">
                <a:alpha val="5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-2072737" y="1864076"/>
              <a:ext cx="50692" cy="50692"/>
            </a:xfrm>
            <a:prstGeom prst="ellipse">
              <a:avLst/>
            </a:prstGeom>
            <a:solidFill>
              <a:srgbClr val="97C4D9">
                <a:alpha val="5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椭圆 488"/>
            <p:cNvSpPr/>
            <p:nvPr/>
          </p:nvSpPr>
          <p:spPr>
            <a:xfrm>
              <a:off x="-2486929" y="1206769"/>
              <a:ext cx="73272" cy="73272"/>
            </a:xfrm>
            <a:prstGeom prst="ellipse">
              <a:avLst/>
            </a:prstGeom>
            <a:solidFill>
              <a:srgbClr val="97C4D9">
                <a:alpha val="1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椭圆 489"/>
            <p:cNvSpPr/>
            <p:nvPr/>
          </p:nvSpPr>
          <p:spPr>
            <a:xfrm>
              <a:off x="-2150018" y="1264576"/>
              <a:ext cx="73272" cy="73272"/>
            </a:xfrm>
            <a:prstGeom prst="ellipse">
              <a:avLst/>
            </a:prstGeom>
            <a:solidFill>
              <a:srgbClr val="97C4D9">
                <a:alpha val="40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-1853561" y="1584631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椭圆 491"/>
            <p:cNvSpPr/>
            <p:nvPr/>
          </p:nvSpPr>
          <p:spPr>
            <a:xfrm>
              <a:off x="-1739784" y="1498990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椭圆 492"/>
            <p:cNvSpPr/>
            <p:nvPr/>
          </p:nvSpPr>
          <p:spPr>
            <a:xfrm>
              <a:off x="-1778308" y="1556111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-1795843" y="1469026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椭圆 494"/>
            <p:cNvSpPr/>
            <p:nvPr/>
          </p:nvSpPr>
          <p:spPr>
            <a:xfrm>
              <a:off x="-1689092" y="1380750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椭圆 495"/>
            <p:cNvSpPr/>
            <p:nvPr/>
          </p:nvSpPr>
          <p:spPr>
            <a:xfrm>
              <a:off x="-1822067" y="1313735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-1568155" y="1313807"/>
              <a:ext cx="78273" cy="78273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椭圆 497"/>
            <p:cNvSpPr/>
            <p:nvPr/>
          </p:nvSpPr>
          <p:spPr>
            <a:xfrm>
              <a:off x="-1808130" y="1468105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椭圆 498"/>
            <p:cNvSpPr/>
            <p:nvPr/>
          </p:nvSpPr>
          <p:spPr>
            <a:xfrm>
              <a:off x="-2034431" y="1550435"/>
              <a:ext cx="90748" cy="90748"/>
            </a:xfrm>
            <a:prstGeom prst="ellipse">
              <a:avLst/>
            </a:prstGeom>
            <a:solidFill>
              <a:srgbClr val="97C4D9">
                <a:alpha val="30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-1866356" y="1510588"/>
              <a:ext cx="60654" cy="60654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椭圆 500"/>
            <p:cNvSpPr/>
            <p:nvPr/>
          </p:nvSpPr>
          <p:spPr>
            <a:xfrm>
              <a:off x="-1426729" y="1199474"/>
              <a:ext cx="60654" cy="60654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椭圆 501"/>
            <p:cNvSpPr/>
            <p:nvPr/>
          </p:nvSpPr>
          <p:spPr>
            <a:xfrm>
              <a:off x="-1408755" y="1332364"/>
              <a:ext cx="60654" cy="60654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-1335487" y="1353769"/>
              <a:ext cx="75590" cy="75590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椭圆 503"/>
            <p:cNvSpPr/>
            <p:nvPr/>
          </p:nvSpPr>
          <p:spPr>
            <a:xfrm>
              <a:off x="-1008423" y="118230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椭圆 504"/>
            <p:cNvSpPr/>
            <p:nvPr/>
          </p:nvSpPr>
          <p:spPr>
            <a:xfrm>
              <a:off x="-1092583" y="123163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-1252391" y="1303739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椭圆 506"/>
            <p:cNvSpPr/>
            <p:nvPr/>
          </p:nvSpPr>
          <p:spPr>
            <a:xfrm>
              <a:off x="-1236622" y="1234903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椭圆 507"/>
            <p:cNvSpPr/>
            <p:nvPr/>
          </p:nvSpPr>
          <p:spPr>
            <a:xfrm>
              <a:off x="-1129370" y="1211843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椭圆 508"/>
            <p:cNvSpPr/>
            <p:nvPr/>
          </p:nvSpPr>
          <p:spPr>
            <a:xfrm>
              <a:off x="-1137859" y="1136033"/>
              <a:ext cx="60869" cy="60869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椭圆 509"/>
            <p:cNvSpPr/>
            <p:nvPr/>
          </p:nvSpPr>
          <p:spPr>
            <a:xfrm>
              <a:off x="-931897" y="1040882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椭圆 510"/>
            <p:cNvSpPr/>
            <p:nvPr/>
          </p:nvSpPr>
          <p:spPr>
            <a:xfrm>
              <a:off x="-1276799" y="1134518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椭圆 511"/>
            <p:cNvSpPr/>
            <p:nvPr/>
          </p:nvSpPr>
          <p:spPr>
            <a:xfrm>
              <a:off x="-1319803" y="1176134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椭圆 512"/>
            <p:cNvSpPr/>
            <p:nvPr/>
          </p:nvSpPr>
          <p:spPr>
            <a:xfrm>
              <a:off x="-1171520" y="950489"/>
              <a:ext cx="90428" cy="9042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椭圆 513"/>
            <p:cNvSpPr/>
            <p:nvPr/>
          </p:nvSpPr>
          <p:spPr>
            <a:xfrm>
              <a:off x="-919185" y="844505"/>
              <a:ext cx="90428" cy="9042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椭圆 514"/>
            <p:cNvSpPr/>
            <p:nvPr/>
          </p:nvSpPr>
          <p:spPr>
            <a:xfrm>
              <a:off x="-1228848" y="1046731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椭圆 515"/>
            <p:cNvSpPr/>
            <p:nvPr/>
          </p:nvSpPr>
          <p:spPr>
            <a:xfrm>
              <a:off x="-1131159" y="1130577"/>
              <a:ext cx="56929" cy="56929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椭圆 516"/>
            <p:cNvSpPr/>
            <p:nvPr/>
          </p:nvSpPr>
          <p:spPr>
            <a:xfrm>
              <a:off x="-931997" y="1042509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椭圆 517"/>
            <p:cNvSpPr/>
            <p:nvPr/>
          </p:nvSpPr>
          <p:spPr>
            <a:xfrm>
              <a:off x="-1398838" y="963276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椭圆 518"/>
            <p:cNvSpPr/>
            <p:nvPr/>
          </p:nvSpPr>
          <p:spPr>
            <a:xfrm>
              <a:off x="-1661186" y="999837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椭圆 519"/>
            <p:cNvSpPr/>
            <p:nvPr/>
          </p:nvSpPr>
          <p:spPr>
            <a:xfrm>
              <a:off x="-1824767" y="825668"/>
              <a:ext cx="90274" cy="90274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椭圆 520"/>
            <p:cNvSpPr/>
            <p:nvPr/>
          </p:nvSpPr>
          <p:spPr>
            <a:xfrm>
              <a:off x="-1832198" y="621612"/>
              <a:ext cx="90274" cy="90274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椭圆 521"/>
            <p:cNvSpPr/>
            <p:nvPr/>
          </p:nvSpPr>
          <p:spPr>
            <a:xfrm>
              <a:off x="-1199199" y="623049"/>
              <a:ext cx="71775" cy="71775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椭圆 522"/>
            <p:cNvSpPr/>
            <p:nvPr/>
          </p:nvSpPr>
          <p:spPr>
            <a:xfrm>
              <a:off x="-1152734" y="799029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椭圆 523"/>
            <p:cNvSpPr/>
            <p:nvPr/>
          </p:nvSpPr>
          <p:spPr>
            <a:xfrm>
              <a:off x="-1107425" y="842737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椭圆 524"/>
            <p:cNvSpPr/>
            <p:nvPr/>
          </p:nvSpPr>
          <p:spPr>
            <a:xfrm>
              <a:off x="-1304998" y="902370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椭圆 525"/>
            <p:cNvSpPr/>
            <p:nvPr/>
          </p:nvSpPr>
          <p:spPr>
            <a:xfrm>
              <a:off x="-1356967" y="865521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椭圆 526"/>
            <p:cNvSpPr/>
            <p:nvPr/>
          </p:nvSpPr>
          <p:spPr>
            <a:xfrm>
              <a:off x="-1011576" y="714108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椭圆 527"/>
            <p:cNvSpPr/>
            <p:nvPr/>
          </p:nvSpPr>
          <p:spPr>
            <a:xfrm>
              <a:off x="-840423" y="537378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椭圆 528"/>
            <p:cNvSpPr/>
            <p:nvPr/>
          </p:nvSpPr>
          <p:spPr>
            <a:xfrm>
              <a:off x="-828757" y="655159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椭圆 529"/>
            <p:cNvSpPr/>
            <p:nvPr/>
          </p:nvSpPr>
          <p:spPr>
            <a:xfrm>
              <a:off x="-681128" y="697039"/>
              <a:ext cx="90428" cy="90428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椭圆 530"/>
            <p:cNvSpPr/>
            <p:nvPr/>
          </p:nvSpPr>
          <p:spPr>
            <a:xfrm>
              <a:off x="-669857" y="978675"/>
              <a:ext cx="90428" cy="90428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-589897" y="1056521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椭圆 532"/>
            <p:cNvSpPr/>
            <p:nvPr/>
          </p:nvSpPr>
          <p:spPr>
            <a:xfrm>
              <a:off x="-628081" y="936302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椭圆 533"/>
            <p:cNvSpPr/>
            <p:nvPr/>
          </p:nvSpPr>
          <p:spPr>
            <a:xfrm>
              <a:off x="-514049" y="963507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椭圆 534"/>
            <p:cNvSpPr/>
            <p:nvPr/>
          </p:nvSpPr>
          <p:spPr>
            <a:xfrm>
              <a:off x="-539579" y="887552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椭圆 535"/>
            <p:cNvSpPr/>
            <p:nvPr/>
          </p:nvSpPr>
          <p:spPr>
            <a:xfrm>
              <a:off x="-503692" y="802404"/>
              <a:ext cx="90428" cy="90428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椭圆 536"/>
            <p:cNvSpPr/>
            <p:nvPr/>
          </p:nvSpPr>
          <p:spPr>
            <a:xfrm>
              <a:off x="-443459" y="874820"/>
              <a:ext cx="54540" cy="54540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椭圆 537"/>
            <p:cNvSpPr/>
            <p:nvPr/>
          </p:nvSpPr>
          <p:spPr>
            <a:xfrm>
              <a:off x="-404164" y="903038"/>
              <a:ext cx="54540" cy="54540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椭圆 538"/>
            <p:cNvSpPr/>
            <p:nvPr/>
          </p:nvSpPr>
          <p:spPr>
            <a:xfrm>
              <a:off x="-386779" y="592316"/>
              <a:ext cx="74308" cy="74308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椭圆 539"/>
            <p:cNvSpPr/>
            <p:nvPr/>
          </p:nvSpPr>
          <p:spPr>
            <a:xfrm>
              <a:off x="-170932" y="545780"/>
              <a:ext cx="87172" cy="8717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椭圆 540"/>
            <p:cNvSpPr/>
            <p:nvPr/>
          </p:nvSpPr>
          <p:spPr>
            <a:xfrm>
              <a:off x="-61144" y="755181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椭圆 541"/>
            <p:cNvSpPr/>
            <p:nvPr/>
          </p:nvSpPr>
          <p:spPr>
            <a:xfrm>
              <a:off x="87796" y="920029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椭圆 542"/>
            <p:cNvSpPr/>
            <p:nvPr/>
          </p:nvSpPr>
          <p:spPr>
            <a:xfrm>
              <a:off x="-164500" y="947563"/>
              <a:ext cx="74308" cy="74308"/>
            </a:xfrm>
            <a:prstGeom prst="ellipse">
              <a:avLst/>
            </a:prstGeom>
            <a:solidFill>
              <a:srgbClr val="629BB4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椭圆 543"/>
            <p:cNvSpPr/>
            <p:nvPr/>
          </p:nvSpPr>
          <p:spPr>
            <a:xfrm>
              <a:off x="-221804" y="1013651"/>
              <a:ext cx="50692" cy="50692"/>
            </a:xfrm>
            <a:prstGeom prst="ellipse">
              <a:avLst/>
            </a:prstGeom>
            <a:solidFill>
              <a:srgbClr val="629BB4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椭圆 544"/>
            <p:cNvSpPr/>
            <p:nvPr/>
          </p:nvSpPr>
          <p:spPr>
            <a:xfrm>
              <a:off x="-217047" y="848827"/>
              <a:ext cx="74308" cy="74308"/>
            </a:xfrm>
            <a:prstGeom prst="ellipse">
              <a:avLst/>
            </a:prstGeom>
            <a:solidFill>
              <a:srgbClr val="629BB4">
                <a:alpha val="8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椭圆 545"/>
            <p:cNvSpPr/>
            <p:nvPr/>
          </p:nvSpPr>
          <p:spPr>
            <a:xfrm>
              <a:off x="71048" y="846489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椭圆 546"/>
            <p:cNvSpPr/>
            <p:nvPr/>
          </p:nvSpPr>
          <p:spPr>
            <a:xfrm>
              <a:off x="146647" y="814696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椭圆 547"/>
            <p:cNvSpPr/>
            <p:nvPr/>
          </p:nvSpPr>
          <p:spPr>
            <a:xfrm>
              <a:off x="143792" y="731564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椭圆 548"/>
            <p:cNvSpPr/>
            <p:nvPr/>
          </p:nvSpPr>
          <p:spPr>
            <a:xfrm>
              <a:off x="343676" y="391353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椭圆 549"/>
            <p:cNvSpPr/>
            <p:nvPr/>
          </p:nvSpPr>
          <p:spPr>
            <a:xfrm>
              <a:off x="335437" y="747878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椭圆 550"/>
            <p:cNvSpPr/>
            <p:nvPr/>
          </p:nvSpPr>
          <p:spPr>
            <a:xfrm>
              <a:off x="440256" y="710350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椭圆 551"/>
            <p:cNvSpPr/>
            <p:nvPr/>
          </p:nvSpPr>
          <p:spPr>
            <a:xfrm>
              <a:off x="272291" y="856000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椭圆 552"/>
            <p:cNvSpPr/>
            <p:nvPr/>
          </p:nvSpPr>
          <p:spPr>
            <a:xfrm>
              <a:off x="177583" y="905316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椭圆 553"/>
            <p:cNvSpPr/>
            <p:nvPr/>
          </p:nvSpPr>
          <p:spPr>
            <a:xfrm>
              <a:off x="265370" y="918850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椭圆 554"/>
            <p:cNvSpPr/>
            <p:nvPr/>
          </p:nvSpPr>
          <p:spPr>
            <a:xfrm>
              <a:off x="479674" y="920529"/>
              <a:ext cx="87172" cy="8717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椭圆 555"/>
            <p:cNvSpPr/>
            <p:nvPr/>
          </p:nvSpPr>
          <p:spPr>
            <a:xfrm>
              <a:off x="418183" y="870766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椭圆 556"/>
            <p:cNvSpPr/>
            <p:nvPr/>
          </p:nvSpPr>
          <p:spPr>
            <a:xfrm>
              <a:off x="543622" y="1015068"/>
              <a:ext cx="63523" cy="635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椭圆 557"/>
            <p:cNvSpPr/>
            <p:nvPr/>
          </p:nvSpPr>
          <p:spPr>
            <a:xfrm>
              <a:off x="742505" y="31337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椭圆 558"/>
            <p:cNvSpPr/>
            <p:nvPr/>
          </p:nvSpPr>
          <p:spPr>
            <a:xfrm>
              <a:off x="-1018965" y="204559"/>
              <a:ext cx="86968" cy="86968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椭圆 559"/>
            <p:cNvSpPr/>
            <p:nvPr/>
          </p:nvSpPr>
          <p:spPr>
            <a:xfrm>
              <a:off x="-273805" y="125354"/>
              <a:ext cx="86968" cy="86968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椭圆 560"/>
            <p:cNvSpPr/>
            <p:nvPr/>
          </p:nvSpPr>
          <p:spPr>
            <a:xfrm>
              <a:off x="-124273" y="0"/>
              <a:ext cx="86968" cy="86968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椭圆 561"/>
            <p:cNvSpPr/>
            <p:nvPr/>
          </p:nvSpPr>
          <p:spPr>
            <a:xfrm>
              <a:off x="1368318" y="765707"/>
              <a:ext cx="60705" cy="60705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椭圆 562"/>
            <p:cNvSpPr/>
            <p:nvPr/>
          </p:nvSpPr>
          <p:spPr>
            <a:xfrm>
              <a:off x="923453" y="821934"/>
              <a:ext cx="87172" cy="8717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椭圆 563"/>
            <p:cNvSpPr/>
            <p:nvPr/>
          </p:nvSpPr>
          <p:spPr>
            <a:xfrm>
              <a:off x="704977" y="740019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椭圆 564"/>
            <p:cNvSpPr/>
            <p:nvPr/>
          </p:nvSpPr>
          <p:spPr>
            <a:xfrm>
              <a:off x="657782" y="61143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椭圆 565"/>
            <p:cNvSpPr/>
            <p:nvPr/>
          </p:nvSpPr>
          <p:spPr>
            <a:xfrm>
              <a:off x="975549" y="1058421"/>
              <a:ext cx="66277" cy="66277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椭圆 566"/>
            <p:cNvSpPr/>
            <p:nvPr/>
          </p:nvSpPr>
          <p:spPr>
            <a:xfrm>
              <a:off x="858596" y="1060473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椭圆 567"/>
            <p:cNvSpPr/>
            <p:nvPr/>
          </p:nvSpPr>
          <p:spPr>
            <a:xfrm>
              <a:off x="491498" y="1034465"/>
              <a:ext cx="63523" cy="635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椭圆 568"/>
            <p:cNvSpPr/>
            <p:nvPr/>
          </p:nvSpPr>
          <p:spPr>
            <a:xfrm>
              <a:off x="948529" y="1136850"/>
              <a:ext cx="63523" cy="635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椭圆 569"/>
            <p:cNvSpPr/>
            <p:nvPr/>
          </p:nvSpPr>
          <p:spPr>
            <a:xfrm>
              <a:off x="1366103" y="75188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椭圆 570"/>
            <p:cNvSpPr/>
            <p:nvPr/>
          </p:nvSpPr>
          <p:spPr>
            <a:xfrm>
              <a:off x="1180104" y="97074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椭圆 571"/>
            <p:cNvSpPr/>
            <p:nvPr/>
          </p:nvSpPr>
          <p:spPr>
            <a:xfrm>
              <a:off x="1495756" y="1034454"/>
              <a:ext cx="74539" cy="7453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椭圆 572"/>
            <p:cNvSpPr/>
            <p:nvPr/>
          </p:nvSpPr>
          <p:spPr>
            <a:xfrm>
              <a:off x="1622144" y="1003433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椭圆 573"/>
            <p:cNvSpPr/>
            <p:nvPr/>
          </p:nvSpPr>
          <p:spPr>
            <a:xfrm>
              <a:off x="1199229" y="1157202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椭圆 574"/>
            <p:cNvSpPr/>
            <p:nvPr/>
          </p:nvSpPr>
          <p:spPr>
            <a:xfrm>
              <a:off x="1152783" y="1288334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椭圆 575"/>
            <p:cNvSpPr/>
            <p:nvPr/>
          </p:nvSpPr>
          <p:spPr>
            <a:xfrm>
              <a:off x="1056463" y="1264576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椭圆 576"/>
            <p:cNvSpPr/>
            <p:nvPr/>
          </p:nvSpPr>
          <p:spPr>
            <a:xfrm>
              <a:off x="1406941" y="1272865"/>
              <a:ext cx="84613" cy="8461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椭圆 577"/>
            <p:cNvSpPr/>
            <p:nvPr/>
          </p:nvSpPr>
          <p:spPr>
            <a:xfrm>
              <a:off x="1296989" y="1179779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椭圆 578"/>
            <p:cNvSpPr/>
            <p:nvPr/>
          </p:nvSpPr>
          <p:spPr>
            <a:xfrm>
              <a:off x="1336325" y="1218531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椭圆 579"/>
            <p:cNvSpPr/>
            <p:nvPr/>
          </p:nvSpPr>
          <p:spPr>
            <a:xfrm>
              <a:off x="1343670" y="1274365"/>
              <a:ext cx="79223" cy="792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椭圆 580"/>
            <p:cNvSpPr/>
            <p:nvPr/>
          </p:nvSpPr>
          <p:spPr>
            <a:xfrm>
              <a:off x="1483162" y="1294264"/>
              <a:ext cx="50692" cy="5069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椭圆 581"/>
            <p:cNvSpPr/>
            <p:nvPr/>
          </p:nvSpPr>
          <p:spPr>
            <a:xfrm>
              <a:off x="1587629" y="1337848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椭圆 582"/>
            <p:cNvSpPr/>
            <p:nvPr/>
          </p:nvSpPr>
          <p:spPr>
            <a:xfrm>
              <a:off x="1849435" y="1344956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椭圆 583"/>
            <p:cNvSpPr/>
            <p:nvPr/>
          </p:nvSpPr>
          <p:spPr>
            <a:xfrm>
              <a:off x="1754968" y="1294031"/>
              <a:ext cx="50925" cy="5092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椭圆 584"/>
            <p:cNvSpPr/>
            <p:nvPr/>
          </p:nvSpPr>
          <p:spPr>
            <a:xfrm>
              <a:off x="1475283" y="1421156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椭圆 585"/>
            <p:cNvSpPr/>
            <p:nvPr/>
          </p:nvSpPr>
          <p:spPr>
            <a:xfrm>
              <a:off x="1327295" y="1419878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椭圆 586"/>
            <p:cNvSpPr/>
            <p:nvPr/>
          </p:nvSpPr>
          <p:spPr>
            <a:xfrm>
              <a:off x="1427980" y="1539525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椭圆 587"/>
            <p:cNvSpPr/>
            <p:nvPr/>
          </p:nvSpPr>
          <p:spPr>
            <a:xfrm>
              <a:off x="1576997" y="1479713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椭圆 588"/>
            <p:cNvSpPr/>
            <p:nvPr/>
          </p:nvSpPr>
          <p:spPr>
            <a:xfrm>
              <a:off x="1507581" y="1507314"/>
              <a:ext cx="58783" cy="5878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椭圆 589"/>
            <p:cNvSpPr/>
            <p:nvPr/>
          </p:nvSpPr>
          <p:spPr>
            <a:xfrm>
              <a:off x="1587352" y="1529584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椭圆 590"/>
            <p:cNvSpPr/>
            <p:nvPr/>
          </p:nvSpPr>
          <p:spPr>
            <a:xfrm>
              <a:off x="1652941" y="1530642"/>
              <a:ext cx="74539" cy="7453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椭圆 591"/>
            <p:cNvSpPr/>
            <p:nvPr/>
          </p:nvSpPr>
          <p:spPr>
            <a:xfrm>
              <a:off x="1829949" y="1557005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椭圆 592"/>
            <p:cNvSpPr/>
            <p:nvPr/>
          </p:nvSpPr>
          <p:spPr>
            <a:xfrm>
              <a:off x="1812291" y="1646682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椭圆 593"/>
            <p:cNvSpPr/>
            <p:nvPr/>
          </p:nvSpPr>
          <p:spPr>
            <a:xfrm>
              <a:off x="1761261" y="1642802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椭圆 594"/>
            <p:cNvSpPr/>
            <p:nvPr/>
          </p:nvSpPr>
          <p:spPr>
            <a:xfrm>
              <a:off x="1689062" y="1657415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椭圆 595"/>
            <p:cNvSpPr/>
            <p:nvPr/>
          </p:nvSpPr>
          <p:spPr>
            <a:xfrm>
              <a:off x="1836021" y="1810731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椭圆 596"/>
            <p:cNvSpPr/>
            <p:nvPr/>
          </p:nvSpPr>
          <p:spPr>
            <a:xfrm>
              <a:off x="1796353" y="1795107"/>
              <a:ext cx="50692" cy="5069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椭圆 597"/>
            <p:cNvSpPr/>
            <p:nvPr/>
          </p:nvSpPr>
          <p:spPr>
            <a:xfrm>
              <a:off x="1771941" y="1757522"/>
              <a:ext cx="64080" cy="64080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椭圆 598"/>
            <p:cNvSpPr/>
            <p:nvPr/>
          </p:nvSpPr>
          <p:spPr>
            <a:xfrm>
              <a:off x="2038137" y="1559189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椭圆 599"/>
            <p:cNvSpPr/>
            <p:nvPr/>
          </p:nvSpPr>
          <p:spPr>
            <a:xfrm>
              <a:off x="1899937" y="1869874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椭圆 600"/>
            <p:cNvSpPr/>
            <p:nvPr/>
          </p:nvSpPr>
          <p:spPr>
            <a:xfrm>
              <a:off x="2002639" y="1827925"/>
              <a:ext cx="74539" cy="7453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椭圆 601"/>
            <p:cNvSpPr/>
            <p:nvPr/>
          </p:nvSpPr>
          <p:spPr>
            <a:xfrm>
              <a:off x="2198353" y="1594531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椭圆 602"/>
            <p:cNvSpPr/>
            <p:nvPr/>
          </p:nvSpPr>
          <p:spPr>
            <a:xfrm>
              <a:off x="2629433" y="1492056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椭圆 603"/>
            <p:cNvSpPr/>
            <p:nvPr/>
          </p:nvSpPr>
          <p:spPr>
            <a:xfrm>
              <a:off x="2119507" y="1991015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椭圆 604"/>
            <p:cNvSpPr/>
            <p:nvPr/>
          </p:nvSpPr>
          <p:spPr>
            <a:xfrm>
              <a:off x="2178366" y="1979532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椭圆 605"/>
            <p:cNvSpPr/>
            <p:nvPr/>
          </p:nvSpPr>
          <p:spPr>
            <a:xfrm>
              <a:off x="2168261" y="1783744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椭圆 606"/>
            <p:cNvSpPr/>
            <p:nvPr/>
          </p:nvSpPr>
          <p:spPr>
            <a:xfrm>
              <a:off x="2374327" y="1842527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椭圆 607"/>
            <p:cNvSpPr/>
            <p:nvPr/>
          </p:nvSpPr>
          <p:spPr>
            <a:xfrm>
              <a:off x="2254596" y="2216992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椭圆 608"/>
            <p:cNvSpPr/>
            <p:nvPr/>
          </p:nvSpPr>
          <p:spPr>
            <a:xfrm>
              <a:off x="1963083" y="1992754"/>
              <a:ext cx="75054" cy="75054"/>
            </a:xfrm>
            <a:prstGeom prst="ellipse">
              <a:avLst/>
            </a:prstGeom>
            <a:solidFill>
              <a:srgbClr val="629BB4">
                <a:alpha val="3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椭圆 609"/>
            <p:cNvSpPr/>
            <p:nvPr/>
          </p:nvSpPr>
          <p:spPr>
            <a:xfrm>
              <a:off x="1926215" y="2065648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椭圆 610"/>
            <p:cNvSpPr/>
            <p:nvPr/>
          </p:nvSpPr>
          <p:spPr>
            <a:xfrm>
              <a:off x="2260066" y="2216992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椭圆 611"/>
            <p:cNvSpPr/>
            <p:nvPr/>
          </p:nvSpPr>
          <p:spPr>
            <a:xfrm>
              <a:off x="2069775" y="2167570"/>
              <a:ext cx="53254" cy="53254"/>
            </a:xfrm>
            <a:prstGeom prst="ellipse">
              <a:avLst/>
            </a:prstGeom>
            <a:solidFill>
              <a:srgbClr val="629BB4">
                <a:alpha val="1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椭圆 612"/>
            <p:cNvSpPr/>
            <p:nvPr/>
          </p:nvSpPr>
          <p:spPr>
            <a:xfrm>
              <a:off x="2203160" y="2255636"/>
              <a:ext cx="82960" cy="82960"/>
            </a:xfrm>
            <a:prstGeom prst="ellipse">
              <a:avLst/>
            </a:prstGeom>
            <a:solidFill>
              <a:srgbClr val="629BB4">
                <a:alpha val="1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椭圆 613"/>
            <p:cNvSpPr/>
            <p:nvPr/>
          </p:nvSpPr>
          <p:spPr>
            <a:xfrm>
              <a:off x="2429358" y="2279983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椭圆 614"/>
            <p:cNvSpPr/>
            <p:nvPr/>
          </p:nvSpPr>
          <p:spPr>
            <a:xfrm>
              <a:off x="2510485" y="2347704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椭圆 615"/>
            <p:cNvSpPr/>
            <p:nvPr/>
          </p:nvSpPr>
          <p:spPr>
            <a:xfrm>
              <a:off x="2288467" y="2289964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椭圆 616"/>
            <p:cNvSpPr/>
            <p:nvPr/>
          </p:nvSpPr>
          <p:spPr>
            <a:xfrm>
              <a:off x="2124877" y="2355409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8" name="椭圆 617"/>
            <p:cNvSpPr/>
            <p:nvPr/>
          </p:nvSpPr>
          <p:spPr>
            <a:xfrm>
              <a:off x="2229940" y="2353991"/>
              <a:ext cx="60678" cy="60678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9" name="椭圆 618"/>
            <p:cNvSpPr/>
            <p:nvPr/>
          </p:nvSpPr>
          <p:spPr>
            <a:xfrm>
              <a:off x="2319466" y="2373136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0" name="椭圆 619"/>
            <p:cNvSpPr/>
            <p:nvPr/>
          </p:nvSpPr>
          <p:spPr>
            <a:xfrm>
              <a:off x="2404468" y="2477917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椭圆 620"/>
            <p:cNvSpPr/>
            <p:nvPr/>
          </p:nvSpPr>
          <p:spPr>
            <a:xfrm>
              <a:off x="2404548" y="2407986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椭圆 621"/>
            <p:cNvSpPr/>
            <p:nvPr/>
          </p:nvSpPr>
          <p:spPr>
            <a:xfrm>
              <a:off x="2482235" y="2614935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3" name="椭圆 622"/>
            <p:cNvSpPr/>
            <p:nvPr/>
          </p:nvSpPr>
          <p:spPr>
            <a:xfrm>
              <a:off x="2663150" y="2489039"/>
              <a:ext cx="82674" cy="82674"/>
            </a:xfrm>
            <a:prstGeom prst="ellipse">
              <a:avLst/>
            </a:prstGeom>
            <a:solidFill>
              <a:srgbClr val="629BB4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4" name="椭圆 623"/>
            <p:cNvSpPr/>
            <p:nvPr/>
          </p:nvSpPr>
          <p:spPr>
            <a:xfrm>
              <a:off x="2388021" y="2624986"/>
              <a:ext cx="82674" cy="82674"/>
            </a:xfrm>
            <a:prstGeom prst="ellipse">
              <a:avLst/>
            </a:prstGeom>
            <a:solidFill>
              <a:srgbClr val="629BB4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5" name="椭圆 624"/>
            <p:cNvSpPr/>
            <p:nvPr/>
          </p:nvSpPr>
          <p:spPr>
            <a:xfrm>
              <a:off x="2251482" y="2457708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6" name="椭圆 625"/>
            <p:cNvSpPr/>
            <p:nvPr/>
          </p:nvSpPr>
          <p:spPr>
            <a:xfrm>
              <a:off x="2198083" y="2572668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7" name="椭圆 626"/>
            <p:cNvSpPr/>
            <p:nvPr/>
          </p:nvSpPr>
          <p:spPr>
            <a:xfrm>
              <a:off x="2278282" y="2614920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8" name="椭圆 627"/>
            <p:cNvSpPr/>
            <p:nvPr/>
          </p:nvSpPr>
          <p:spPr>
            <a:xfrm>
              <a:off x="2505819" y="2464673"/>
              <a:ext cx="50692" cy="50692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9" name="椭圆 628"/>
            <p:cNvSpPr/>
            <p:nvPr/>
          </p:nvSpPr>
          <p:spPr>
            <a:xfrm>
              <a:off x="2446375" y="2973445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椭圆 629"/>
            <p:cNvSpPr/>
            <p:nvPr/>
          </p:nvSpPr>
          <p:spPr>
            <a:xfrm>
              <a:off x="2571301" y="2814732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1" name="椭圆 630"/>
            <p:cNvSpPr/>
            <p:nvPr/>
          </p:nvSpPr>
          <p:spPr>
            <a:xfrm>
              <a:off x="2354303" y="2726566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椭圆 631"/>
            <p:cNvSpPr/>
            <p:nvPr/>
          </p:nvSpPr>
          <p:spPr>
            <a:xfrm>
              <a:off x="2543760" y="3102424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3" name="椭圆 632"/>
            <p:cNvSpPr/>
            <p:nvPr/>
          </p:nvSpPr>
          <p:spPr>
            <a:xfrm>
              <a:off x="2536143" y="3817867"/>
              <a:ext cx="95046" cy="9504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椭圆 633"/>
            <p:cNvSpPr/>
            <p:nvPr/>
          </p:nvSpPr>
          <p:spPr>
            <a:xfrm>
              <a:off x="2388188" y="4090039"/>
              <a:ext cx="95046" cy="9504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椭圆 634"/>
            <p:cNvSpPr/>
            <p:nvPr/>
          </p:nvSpPr>
          <p:spPr>
            <a:xfrm>
              <a:off x="2335759" y="4169914"/>
              <a:ext cx="110045" cy="11004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椭圆 635"/>
            <p:cNvSpPr/>
            <p:nvPr/>
          </p:nvSpPr>
          <p:spPr>
            <a:xfrm>
              <a:off x="2267657" y="4303986"/>
              <a:ext cx="64044" cy="6404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椭圆 636"/>
            <p:cNvSpPr/>
            <p:nvPr/>
          </p:nvSpPr>
          <p:spPr>
            <a:xfrm>
              <a:off x="2385824" y="4321751"/>
              <a:ext cx="107125" cy="10712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椭圆 637"/>
            <p:cNvSpPr/>
            <p:nvPr/>
          </p:nvSpPr>
          <p:spPr>
            <a:xfrm>
              <a:off x="2198864" y="4682567"/>
              <a:ext cx="107125" cy="10712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椭圆 638"/>
            <p:cNvSpPr/>
            <p:nvPr/>
          </p:nvSpPr>
          <p:spPr>
            <a:xfrm>
              <a:off x="2178366" y="4492565"/>
              <a:ext cx="108108" cy="108108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0" name="椭圆 639"/>
            <p:cNvSpPr/>
            <p:nvPr/>
          </p:nvSpPr>
          <p:spPr>
            <a:xfrm>
              <a:off x="2106374" y="4577222"/>
              <a:ext cx="70230" cy="7023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椭圆 640"/>
            <p:cNvSpPr/>
            <p:nvPr/>
          </p:nvSpPr>
          <p:spPr>
            <a:xfrm>
              <a:off x="2236905" y="5154853"/>
              <a:ext cx="93155" cy="9315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椭圆 641"/>
            <p:cNvSpPr/>
            <p:nvPr/>
          </p:nvSpPr>
          <p:spPr>
            <a:xfrm>
              <a:off x="2098031" y="4388706"/>
              <a:ext cx="70230" cy="7023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椭圆 642"/>
            <p:cNvSpPr/>
            <p:nvPr/>
          </p:nvSpPr>
          <p:spPr>
            <a:xfrm>
              <a:off x="2505393" y="4715250"/>
              <a:ext cx="70230" cy="7023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4" name="椭圆 643"/>
            <p:cNvSpPr/>
            <p:nvPr/>
          </p:nvSpPr>
          <p:spPr>
            <a:xfrm>
              <a:off x="2019616" y="4754682"/>
              <a:ext cx="95537" cy="95537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椭圆 644"/>
            <p:cNvSpPr/>
            <p:nvPr/>
          </p:nvSpPr>
          <p:spPr>
            <a:xfrm>
              <a:off x="1995196" y="4679602"/>
              <a:ext cx="58974" cy="589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椭圆 645"/>
            <p:cNvSpPr/>
            <p:nvPr/>
          </p:nvSpPr>
          <p:spPr>
            <a:xfrm>
              <a:off x="1948904" y="4777292"/>
              <a:ext cx="81092" cy="81092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椭圆 646"/>
            <p:cNvSpPr/>
            <p:nvPr/>
          </p:nvSpPr>
          <p:spPr>
            <a:xfrm>
              <a:off x="1874896" y="4864767"/>
              <a:ext cx="66436" cy="6643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椭圆 647"/>
            <p:cNvSpPr/>
            <p:nvPr/>
          </p:nvSpPr>
          <p:spPr>
            <a:xfrm>
              <a:off x="1882398" y="5137669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椭圆 648"/>
            <p:cNvSpPr/>
            <p:nvPr/>
          </p:nvSpPr>
          <p:spPr>
            <a:xfrm>
              <a:off x="1654708" y="5083589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椭圆 649"/>
            <p:cNvSpPr/>
            <p:nvPr/>
          </p:nvSpPr>
          <p:spPr>
            <a:xfrm>
              <a:off x="1582365" y="5104706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椭圆 650"/>
            <p:cNvSpPr/>
            <p:nvPr/>
          </p:nvSpPr>
          <p:spPr>
            <a:xfrm>
              <a:off x="1539583" y="5322155"/>
              <a:ext cx="95537" cy="95537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椭圆 651"/>
            <p:cNvSpPr/>
            <p:nvPr/>
          </p:nvSpPr>
          <p:spPr>
            <a:xfrm>
              <a:off x="1527409" y="5171915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椭圆 652"/>
            <p:cNvSpPr/>
            <p:nvPr/>
          </p:nvSpPr>
          <p:spPr>
            <a:xfrm>
              <a:off x="1725407" y="5919408"/>
              <a:ext cx="110045" cy="11004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椭圆 653"/>
            <p:cNvSpPr/>
            <p:nvPr/>
          </p:nvSpPr>
          <p:spPr>
            <a:xfrm>
              <a:off x="1533151" y="5606030"/>
              <a:ext cx="95537" cy="95537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5" name="椭圆 654"/>
            <p:cNvSpPr/>
            <p:nvPr/>
          </p:nvSpPr>
          <p:spPr>
            <a:xfrm>
              <a:off x="1376852" y="5549614"/>
              <a:ext cx="69626" cy="6962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6" name="椭圆 655"/>
            <p:cNvSpPr/>
            <p:nvPr/>
          </p:nvSpPr>
          <p:spPr>
            <a:xfrm>
              <a:off x="1254298" y="5519392"/>
              <a:ext cx="69626" cy="6962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7" name="椭圆 656"/>
            <p:cNvSpPr/>
            <p:nvPr/>
          </p:nvSpPr>
          <p:spPr>
            <a:xfrm>
              <a:off x="1237519" y="5499613"/>
              <a:ext cx="69626" cy="6962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8" name="椭圆 657"/>
            <p:cNvSpPr/>
            <p:nvPr/>
          </p:nvSpPr>
          <p:spPr>
            <a:xfrm>
              <a:off x="1297524" y="5344633"/>
              <a:ext cx="77071" cy="7707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9" name="椭圆 658"/>
            <p:cNvSpPr/>
            <p:nvPr/>
          </p:nvSpPr>
          <p:spPr>
            <a:xfrm>
              <a:off x="1297521" y="5430097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椭圆 659"/>
            <p:cNvSpPr/>
            <p:nvPr/>
          </p:nvSpPr>
          <p:spPr>
            <a:xfrm>
              <a:off x="1441158" y="5274823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1" name="椭圆 660"/>
            <p:cNvSpPr/>
            <p:nvPr/>
          </p:nvSpPr>
          <p:spPr>
            <a:xfrm>
              <a:off x="1338782" y="537101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2" name="椭圆 661"/>
            <p:cNvSpPr/>
            <p:nvPr/>
          </p:nvSpPr>
          <p:spPr>
            <a:xfrm>
              <a:off x="1814166" y="5326521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椭圆 662"/>
            <p:cNvSpPr/>
            <p:nvPr/>
          </p:nvSpPr>
          <p:spPr>
            <a:xfrm>
              <a:off x="1619259" y="5236793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椭圆 663"/>
            <p:cNvSpPr/>
            <p:nvPr/>
          </p:nvSpPr>
          <p:spPr>
            <a:xfrm>
              <a:off x="1845377" y="4941457"/>
              <a:ext cx="80054" cy="8005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5" name="椭圆 664"/>
            <p:cNvSpPr/>
            <p:nvPr/>
          </p:nvSpPr>
          <p:spPr>
            <a:xfrm>
              <a:off x="2073875" y="4694974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椭圆 665"/>
            <p:cNvSpPr/>
            <p:nvPr/>
          </p:nvSpPr>
          <p:spPr>
            <a:xfrm>
              <a:off x="1703577" y="507672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椭圆 666"/>
            <p:cNvSpPr/>
            <p:nvPr/>
          </p:nvSpPr>
          <p:spPr>
            <a:xfrm>
              <a:off x="1950529" y="4744912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椭圆 667"/>
            <p:cNvSpPr/>
            <p:nvPr/>
          </p:nvSpPr>
          <p:spPr>
            <a:xfrm>
              <a:off x="2835759" y="5395234"/>
              <a:ext cx="90274" cy="90274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椭圆 668"/>
            <p:cNvSpPr/>
            <p:nvPr/>
          </p:nvSpPr>
          <p:spPr>
            <a:xfrm>
              <a:off x="1446544" y="1400911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椭圆 669"/>
            <p:cNvSpPr/>
            <p:nvPr/>
          </p:nvSpPr>
          <p:spPr>
            <a:xfrm>
              <a:off x="1275120" y="137969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椭圆 670"/>
            <p:cNvSpPr/>
            <p:nvPr/>
          </p:nvSpPr>
          <p:spPr>
            <a:xfrm>
              <a:off x="1118853" y="1114442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椭圆 671"/>
            <p:cNvSpPr/>
            <p:nvPr/>
          </p:nvSpPr>
          <p:spPr>
            <a:xfrm>
              <a:off x="1543278" y="1535656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椭圆 672"/>
            <p:cNvSpPr/>
            <p:nvPr/>
          </p:nvSpPr>
          <p:spPr>
            <a:xfrm>
              <a:off x="1744737" y="1697195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4" name="椭圆 673"/>
            <p:cNvSpPr/>
            <p:nvPr/>
          </p:nvSpPr>
          <p:spPr>
            <a:xfrm>
              <a:off x="366175" y="992759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5" name="椭圆 674"/>
            <p:cNvSpPr/>
            <p:nvPr/>
          </p:nvSpPr>
          <p:spPr>
            <a:xfrm>
              <a:off x="1382140" y="1267043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6" name="椭圆 675"/>
            <p:cNvSpPr/>
            <p:nvPr/>
          </p:nvSpPr>
          <p:spPr>
            <a:xfrm>
              <a:off x="-475257" y="916581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7" name="椭圆 676"/>
            <p:cNvSpPr/>
            <p:nvPr/>
          </p:nvSpPr>
          <p:spPr>
            <a:xfrm>
              <a:off x="139878" y="882946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8" name="椭圆 677"/>
            <p:cNvSpPr/>
            <p:nvPr/>
          </p:nvSpPr>
          <p:spPr>
            <a:xfrm>
              <a:off x="2275229" y="2379699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9" name="椭圆 678"/>
            <p:cNvSpPr/>
            <p:nvPr/>
          </p:nvSpPr>
          <p:spPr>
            <a:xfrm>
              <a:off x="2257047" y="2296079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椭圆 679"/>
            <p:cNvSpPr/>
            <p:nvPr/>
          </p:nvSpPr>
          <p:spPr>
            <a:xfrm>
              <a:off x="2445805" y="2666746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椭圆 680"/>
            <p:cNvSpPr/>
            <p:nvPr/>
          </p:nvSpPr>
          <p:spPr>
            <a:xfrm>
              <a:off x="2249589" y="2557974"/>
              <a:ext cx="76333" cy="76333"/>
            </a:xfrm>
            <a:prstGeom prst="ellipse">
              <a:avLst/>
            </a:prstGeom>
            <a:solidFill>
              <a:srgbClr val="97C4D9">
                <a:alpha val="7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2" name="组合 681"/>
            <p:cNvGrpSpPr/>
            <p:nvPr/>
          </p:nvGrpSpPr>
          <p:grpSpPr>
            <a:xfrm rot="3539139">
              <a:off x="395525" y="273403"/>
              <a:ext cx="1075215" cy="932445"/>
              <a:chOff x="4602481" y="675835"/>
              <a:chExt cx="969728" cy="840965"/>
            </a:xfrm>
          </p:grpSpPr>
          <p:sp>
            <p:nvSpPr>
              <p:cNvPr id="686" name="椭圆 685"/>
              <p:cNvSpPr/>
              <p:nvPr/>
            </p:nvSpPr>
            <p:spPr>
              <a:xfrm>
                <a:off x="5414455" y="1430108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/>
              <p:cNvSpPr/>
              <p:nvPr/>
            </p:nvSpPr>
            <p:spPr>
              <a:xfrm>
                <a:off x="5198341" y="1348583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/>
              <p:cNvSpPr/>
              <p:nvPr/>
            </p:nvSpPr>
            <p:spPr>
              <a:xfrm>
                <a:off x="5425920" y="1252997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/>
              <p:cNvSpPr/>
              <p:nvPr/>
            </p:nvSpPr>
            <p:spPr>
              <a:xfrm>
                <a:off x="5146637" y="1435383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0" name="椭圆 689"/>
              <p:cNvSpPr/>
              <p:nvPr/>
            </p:nvSpPr>
            <p:spPr>
              <a:xfrm>
                <a:off x="5414365" y="1431575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椭圆 690"/>
              <p:cNvSpPr/>
              <p:nvPr/>
            </p:nvSpPr>
            <p:spPr>
              <a:xfrm>
                <a:off x="4993325" y="1360116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椭圆 691"/>
              <p:cNvSpPr/>
              <p:nvPr/>
            </p:nvSpPr>
            <p:spPr>
              <a:xfrm>
                <a:off x="4756715" y="1393090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/>
              <p:cNvSpPr/>
              <p:nvPr/>
            </p:nvSpPr>
            <p:spPr>
              <a:xfrm>
                <a:off x="4609183" y="1236008"/>
                <a:ext cx="81417" cy="81417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/>
              <p:cNvSpPr/>
              <p:nvPr/>
            </p:nvSpPr>
            <p:spPr>
              <a:xfrm>
                <a:off x="4602481" y="1051972"/>
                <a:ext cx="81417" cy="81417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/>
              <p:cNvSpPr/>
              <p:nvPr/>
            </p:nvSpPr>
            <p:spPr>
              <a:xfrm>
                <a:off x="5173378" y="1053268"/>
                <a:ext cx="64733" cy="64733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/>
              <p:cNvSpPr/>
              <p:nvPr/>
            </p:nvSpPr>
            <p:spPr>
              <a:xfrm>
                <a:off x="5215284" y="121198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/>
              <p:cNvSpPr/>
              <p:nvPr/>
            </p:nvSpPr>
            <p:spPr>
              <a:xfrm>
                <a:off x="5256148" y="125140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/>
              <p:cNvSpPr/>
              <p:nvPr/>
            </p:nvSpPr>
            <p:spPr>
              <a:xfrm>
                <a:off x="5077958" y="1305185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/>
              <p:cNvSpPr/>
              <p:nvPr/>
            </p:nvSpPr>
            <p:spPr>
              <a:xfrm>
                <a:off x="5031088" y="1271951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0" name="椭圆 699"/>
              <p:cNvSpPr/>
              <p:nvPr/>
            </p:nvSpPr>
            <p:spPr>
              <a:xfrm>
                <a:off x="5342593" y="113539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/>
              <p:cNvSpPr/>
              <p:nvPr/>
            </p:nvSpPr>
            <p:spPr>
              <a:xfrm>
                <a:off x="5496955" y="976002"/>
                <a:ext cx="64733" cy="64733"/>
              </a:xfrm>
              <a:prstGeom prst="ellipse">
                <a:avLst/>
              </a:prstGeom>
              <a:solidFill>
                <a:srgbClr val="97C4D9">
                  <a:alpha val="3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/>
              <p:cNvSpPr/>
              <p:nvPr/>
            </p:nvSpPr>
            <p:spPr>
              <a:xfrm>
                <a:off x="5507476" y="1082228"/>
                <a:ext cx="64733" cy="64733"/>
              </a:xfrm>
              <a:prstGeom prst="ellipse">
                <a:avLst/>
              </a:prstGeom>
              <a:solidFill>
                <a:srgbClr val="97C4D9">
                  <a:alpha val="3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/>
              <p:cNvSpPr/>
              <p:nvPr/>
            </p:nvSpPr>
            <p:spPr>
              <a:xfrm>
                <a:off x="5335929" y="675835"/>
                <a:ext cx="78436" cy="78436"/>
              </a:xfrm>
              <a:prstGeom prst="ellipse">
                <a:avLst/>
              </a:prstGeom>
              <a:solidFill>
                <a:srgbClr val="97C4D9">
                  <a:alpha val="2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3" name="椭圆 682"/>
            <p:cNvSpPr/>
            <p:nvPr/>
          </p:nvSpPr>
          <p:spPr>
            <a:xfrm>
              <a:off x="1897806" y="1920343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椭圆 683"/>
            <p:cNvSpPr/>
            <p:nvPr/>
          </p:nvSpPr>
          <p:spPr>
            <a:xfrm>
              <a:off x="1733604" y="1525858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5" name="椭圆 684"/>
            <p:cNvSpPr/>
            <p:nvPr/>
          </p:nvSpPr>
          <p:spPr>
            <a:xfrm>
              <a:off x="2112461" y="2228362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4" name="椭圆 703"/>
          <p:cNvSpPr/>
          <p:nvPr/>
        </p:nvSpPr>
        <p:spPr>
          <a:xfrm>
            <a:off x="-1539785" y="5216752"/>
            <a:ext cx="87666" cy="87666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/>
          <p:cNvSpPr/>
          <p:nvPr/>
        </p:nvSpPr>
        <p:spPr>
          <a:xfrm>
            <a:off x="-2238493" y="4282919"/>
            <a:ext cx="87666" cy="87666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/>
          <p:cNvSpPr/>
          <p:nvPr/>
        </p:nvSpPr>
        <p:spPr>
          <a:xfrm>
            <a:off x="-376895" y="5152844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/>
          <p:cNvSpPr/>
          <p:nvPr/>
        </p:nvSpPr>
        <p:spPr>
          <a:xfrm>
            <a:off x="-919185" y="4949375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/>
          <p:cNvSpPr/>
          <p:nvPr/>
        </p:nvSpPr>
        <p:spPr>
          <a:xfrm>
            <a:off x="1484063" y="5202844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/>
          <p:cNvSpPr/>
          <p:nvPr/>
        </p:nvSpPr>
        <p:spPr>
          <a:xfrm>
            <a:off x="849060" y="4789692"/>
            <a:ext cx="84233" cy="80235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/>
          <p:cNvSpPr/>
          <p:nvPr/>
        </p:nvSpPr>
        <p:spPr>
          <a:xfrm>
            <a:off x="275998" y="4212097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1" name="椭圆 710"/>
          <p:cNvSpPr/>
          <p:nvPr/>
        </p:nvSpPr>
        <p:spPr>
          <a:xfrm>
            <a:off x="572728" y="3936780"/>
            <a:ext cx="83721" cy="79747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/>
          <p:cNvSpPr/>
          <p:nvPr/>
        </p:nvSpPr>
        <p:spPr>
          <a:xfrm>
            <a:off x="229059" y="2841498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/>
          <p:cNvSpPr/>
          <p:nvPr/>
        </p:nvSpPr>
        <p:spPr>
          <a:xfrm>
            <a:off x="-550129" y="2541082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/>
          <p:cNvSpPr/>
          <p:nvPr/>
        </p:nvSpPr>
        <p:spPr>
          <a:xfrm>
            <a:off x="679619" y="2638740"/>
            <a:ext cx="53218" cy="50692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/>
          <p:cNvSpPr/>
          <p:nvPr/>
        </p:nvSpPr>
        <p:spPr>
          <a:xfrm>
            <a:off x="-1432209" y="2262584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/>
          <p:cNvSpPr/>
          <p:nvPr/>
        </p:nvSpPr>
        <p:spPr>
          <a:xfrm>
            <a:off x="-788743" y="1769453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/>
          <p:cNvSpPr/>
          <p:nvPr/>
        </p:nvSpPr>
        <p:spPr>
          <a:xfrm>
            <a:off x="566847" y="2033101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/>
          <p:cNvSpPr/>
          <p:nvPr/>
        </p:nvSpPr>
        <p:spPr>
          <a:xfrm>
            <a:off x="-1249287" y="1335424"/>
            <a:ext cx="98571" cy="98571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椭圆 718"/>
          <p:cNvSpPr/>
          <p:nvPr/>
        </p:nvSpPr>
        <p:spPr>
          <a:xfrm>
            <a:off x="-2244998" y="2479149"/>
            <a:ext cx="98571" cy="98571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椭圆 719"/>
          <p:cNvSpPr/>
          <p:nvPr/>
        </p:nvSpPr>
        <p:spPr>
          <a:xfrm>
            <a:off x="1148036" y="1360999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椭圆 720"/>
          <p:cNvSpPr/>
          <p:nvPr/>
        </p:nvSpPr>
        <p:spPr>
          <a:xfrm>
            <a:off x="2025054" y="2257855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椭圆 721"/>
          <p:cNvSpPr/>
          <p:nvPr/>
        </p:nvSpPr>
        <p:spPr>
          <a:xfrm>
            <a:off x="2301378" y="3291120"/>
            <a:ext cx="98571" cy="98571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椭圆 722"/>
          <p:cNvSpPr/>
          <p:nvPr/>
        </p:nvSpPr>
        <p:spPr>
          <a:xfrm>
            <a:off x="1487024" y="2221893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椭圆 723"/>
          <p:cNvSpPr/>
          <p:nvPr/>
        </p:nvSpPr>
        <p:spPr>
          <a:xfrm>
            <a:off x="-3735557" y="-434315"/>
            <a:ext cx="7721014" cy="7721014"/>
          </a:xfrm>
          <a:prstGeom prst="ellipse">
            <a:avLst/>
          </a:prstGeom>
          <a:noFill/>
          <a:ln>
            <a:gradFill>
              <a:gsLst>
                <a:gs pos="0">
                  <a:srgbClr val="0756A7">
                    <a:alpha val="72000"/>
                  </a:srgbClr>
                </a:gs>
                <a:gs pos="40000">
                  <a:srgbClr val="4CB6DB">
                    <a:alpha val="41000"/>
                  </a:srgbClr>
                </a:gs>
                <a:gs pos="70000">
                  <a:srgbClr val="65D3F6">
                    <a:alpha val="35000"/>
                  </a:srgbClr>
                </a:gs>
                <a:gs pos="100000">
                  <a:schemeClr val="bg1">
                    <a:alpha val="71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椭圆 724"/>
          <p:cNvSpPr/>
          <p:nvPr/>
        </p:nvSpPr>
        <p:spPr>
          <a:xfrm>
            <a:off x="-3028787" y="275263"/>
            <a:ext cx="6307475" cy="630747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椭圆 725"/>
          <p:cNvSpPr/>
          <p:nvPr/>
        </p:nvSpPr>
        <p:spPr>
          <a:xfrm>
            <a:off x="-4478615" y="-1211719"/>
            <a:ext cx="9281438" cy="9281438"/>
          </a:xfrm>
          <a:prstGeom prst="ellipse">
            <a:avLst/>
          </a:prstGeom>
          <a:noFill/>
          <a:ln w="9525">
            <a:solidFill>
              <a:schemeClr val="bg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7" name="直接连接符 726"/>
          <p:cNvCxnSpPr/>
          <p:nvPr/>
        </p:nvCxnSpPr>
        <p:spPr>
          <a:xfrm>
            <a:off x="4801160" y="3429000"/>
            <a:ext cx="83256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8" name="文本框 727"/>
          <p:cNvSpPr txBox="1"/>
          <p:nvPr/>
        </p:nvSpPr>
        <p:spPr>
          <a:xfrm>
            <a:off x="-401162" y="2875002"/>
            <a:ext cx="13441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>
                <a:solidFill>
                  <a:srgbClr val="D13694"/>
                </a:solidFill>
                <a:effectLst>
                  <a:outerShdw blurRad="177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6600" b="1">
              <a:solidFill>
                <a:srgbClr val="D13694"/>
              </a:solidFill>
              <a:effectLst>
                <a:outerShdw blurRad="177800" dist="50800" dir="5400000" algn="ctr" rotWithShape="0">
                  <a:srgbClr val="000000">
                    <a:alpha val="30000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9C97A5-DBF3-4D4D-BA54-825C954EB579}"/>
              </a:ext>
            </a:extLst>
          </p:cNvPr>
          <p:cNvSpPr txBox="1"/>
          <p:nvPr/>
        </p:nvSpPr>
        <p:spPr>
          <a:xfrm>
            <a:off x="5862609" y="2972036"/>
            <a:ext cx="3763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成果展示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CD6115-2480-48A8-A7FC-EFE6521F27BB}"/>
              </a:ext>
            </a:extLst>
          </p:cNvPr>
          <p:cNvSpPr txBox="1"/>
          <p:nvPr/>
        </p:nvSpPr>
        <p:spPr>
          <a:xfrm>
            <a:off x="5984240" y="3632049"/>
            <a:ext cx="3561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spc="300">
                <a:solidFill>
                  <a:srgbClr val="65D3F6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RESULTS</a:t>
            </a:r>
            <a:endParaRPr lang="zh-CN" altLang="en-US" sz="1050" spc="300">
              <a:solidFill>
                <a:srgbClr val="65D3F6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337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任意多边形 99"/>
          <p:cNvSpPr/>
          <p:nvPr/>
        </p:nvSpPr>
        <p:spPr>
          <a:xfrm>
            <a:off x="8905388" y="3299399"/>
            <a:ext cx="3028950" cy="3352800"/>
          </a:xfrm>
          <a:custGeom>
            <a:avLst/>
            <a:gdLst>
              <a:gd name="connsiteX0" fmla="*/ 0 w 3028950"/>
              <a:gd name="connsiteY0" fmla="*/ 3352800 h 3352800"/>
              <a:gd name="connsiteX1" fmla="*/ 901700 w 3028950"/>
              <a:gd name="connsiteY1" fmla="*/ 2076450 h 3352800"/>
              <a:gd name="connsiteX2" fmla="*/ 3003550 w 3028950"/>
              <a:gd name="connsiteY2" fmla="*/ 1524000 h 3352800"/>
              <a:gd name="connsiteX3" fmla="*/ 2730500 w 3028950"/>
              <a:gd name="connsiteY3" fmla="*/ 501650 h 3352800"/>
              <a:gd name="connsiteX4" fmla="*/ 3028950 w 3028950"/>
              <a:gd name="connsiteY4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50" h="3352800">
                <a:moveTo>
                  <a:pt x="0" y="3352800"/>
                </a:moveTo>
                <a:lnTo>
                  <a:pt x="901700" y="2076450"/>
                </a:lnTo>
                <a:lnTo>
                  <a:pt x="3003550" y="1524000"/>
                </a:lnTo>
                <a:lnTo>
                  <a:pt x="2730500" y="501650"/>
                </a:lnTo>
                <a:lnTo>
                  <a:pt x="3028950" y="0"/>
                </a:lnTo>
              </a:path>
            </a:pathLst>
          </a:custGeom>
          <a:noFill/>
          <a:ln w="3175">
            <a:solidFill>
              <a:schemeClr val="bg1">
                <a:alpha val="7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1868973" y="4777952"/>
            <a:ext cx="90887" cy="90887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7311077" y="2408958"/>
            <a:ext cx="2240924" cy="2240924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7716809" y="2814690"/>
            <a:ext cx="1429461" cy="1429461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8099468" y="3197349"/>
            <a:ext cx="664143" cy="664143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1963554" y="-736931"/>
            <a:ext cx="6506679" cy="6506679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611164" y="615459"/>
            <a:ext cx="3801900" cy="3801900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9238" y="1535861"/>
            <a:ext cx="1961096" cy="196109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889866" y="3288895"/>
            <a:ext cx="5053896" cy="3546715"/>
            <a:chOff x="6889866" y="3288895"/>
            <a:chExt cx="5053896" cy="3546715"/>
          </a:xfrm>
        </p:grpSpPr>
        <p:sp>
          <p:nvSpPr>
            <p:cNvPr id="101" name="椭圆 100"/>
            <p:cNvSpPr/>
            <p:nvPr/>
          </p:nvSpPr>
          <p:spPr>
            <a:xfrm>
              <a:off x="8805501" y="6556532"/>
              <a:ext cx="207201" cy="207201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9741473" y="5309484"/>
              <a:ext cx="134275" cy="134275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609585" y="3783634"/>
              <a:ext cx="45719" cy="45719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18562" y="3288895"/>
              <a:ext cx="25200" cy="252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889866" y="6628409"/>
              <a:ext cx="207201" cy="207201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8753670" y="6238122"/>
              <a:ext cx="126196" cy="126196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957625" y="6593817"/>
              <a:ext cx="90887" cy="90887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11337933" y="5671172"/>
              <a:ext cx="45719" cy="45719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1370293" y="4212000"/>
              <a:ext cx="45719" cy="45719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840733" y="3826473"/>
              <a:ext cx="25200" cy="25200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57E10967-E26D-46A7-BBF2-0095A116D5E6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实习总结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3898AF8-484D-4FBB-98B8-5BA88378EB49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9B64B7A2-4E97-436E-BE2F-27FBA595F111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26FCEEE4-E6BE-4626-9B6A-3B3CCA512014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FD7509D3-B6CF-4FDC-96F8-B313C0F0E621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1C2B55A-7795-4A19-8A55-69567B8D4D52}"/>
              </a:ext>
            </a:extLst>
          </p:cNvPr>
          <p:cNvSpPr txBox="1"/>
          <p:nvPr/>
        </p:nvSpPr>
        <p:spPr>
          <a:xfrm>
            <a:off x="6331065" y="3021588"/>
            <a:ext cx="5023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1.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方正兰亭纤黑_GBK" panose="02000000000000000000"/>
              </a:rPr>
              <a:t>了解了</a:t>
            </a:r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IPFS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方正兰亭纤黑_GBK" panose="02000000000000000000"/>
              </a:rPr>
              <a:t>的工作原理：三个底层支持、八层网络架构和激励层</a:t>
            </a:r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Filecoin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，总结成报告</a:t>
            </a:r>
            <a:endParaRPr lang="en-US" altLang="zh-CN" sz="200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001BCA0-4001-4806-A1F5-CCAEE3A7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02" y="1239747"/>
            <a:ext cx="5099617" cy="51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11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任意多边形 99"/>
          <p:cNvSpPr/>
          <p:nvPr/>
        </p:nvSpPr>
        <p:spPr>
          <a:xfrm>
            <a:off x="8905388" y="3299399"/>
            <a:ext cx="3028950" cy="3352800"/>
          </a:xfrm>
          <a:custGeom>
            <a:avLst/>
            <a:gdLst>
              <a:gd name="connsiteX0" fmla="*/ 0 w 3028950"/>
              <a:gd name="connsiteY0" fmla="*/ 3352800 h 3352800"/>
              <a:gd name="connsiteX1" fmla="*/ 901700 w 3028950"/>
              <a:gd name="connsiteY1" fmla="*/ 2076450 h 3352800"/>
              <a:gd name="connsiteX2" fmla="*/ 3003550 w 3028950"/>
              <a:gd name="connsiteY2" fmla="*/ 1524000 h 3352800"/>
              <a:gd name="connsiteX3" fmla="*/ 2730500 w 3028950"/>
              <a:gd name="connsiteY3" fmla="*/ 501650 h 3352800"/>
              <a:gd name="connsiteX4" fmla="*/ 3028950 w 3028950"/>
              <a:gd name="connsiteY4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50" h="3352800">
                <a:moveTo>
                  <a:pt x="0" y="3352800"/>
                </a:moveTo>
                <a:lnTo>
                  <a:pt x="901700" y="2076450"/>
                </a:lnTo>
                <a:lnTo>
                  <a:pt x="3003550" y="1524000"/>
                </a:lnTo>
                <a:lnTo>
                  <a:pt x="2730500" y="501650"/>
                </a:lnTo>
                <a:lnTo>
                  <a:pt x="3028950" y="0"/>
                </a:lnTo>
              </a:path>
            </a:pathLst>
          </a:custGeom>
          <a:noFill/>
          <a:ln w="3175">
            <a:solidFill>
              <a:schemeClr val="bg1">
                <a:alpha val="7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1868973" y="4777952"/>
            <a:ext cx="90887" cy="90887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7311077" y="2408958"/>
            <a:ext cx="2240924" cy="2240924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7716809" y="2814690"/>
            <a:ext cx="1429461" cy="1429461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8099468" y="3197349"/>
            <a:ext cx="664143" cy="664143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1963554" y="-736931"/>
            <a:ext cx="6506679" cy="6506679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611164" y="615459"/>
            <a:ext cx="3801900" cy="3801900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9238" y="1535861"/>
            <a:ext cx="1961096" cy="196109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889866" y="3288895"/>
            <a:ext cx="5053896" cy="3546715"/>
            <a:chOff x="6889866" y="3288895"/>
            <a:chExt cx="5053896" cy="3546715"/>
          </a:xfrm>
        </p:grpSpPr>
        <p:sp>
          <p:nvSpPr>
            <p:cNvPr id="101" name="椭圆 100"/>
            <p:cNvSpPr/>
            <p:nvPr/>
          </p:nvSpPr>
          <p:spPr>
            <a:xfrm>
              <a:off x="8805501" y="6556532"/>
              <a:ext cx="207201" cy="207201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9741473" y="5309484"/>
              <a:ext cx="134275" cy="134275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609585" y="3783634"/>
              <a:ext cx="45719" cy="45719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18562" y="3288895"/>
              <a:ext cx="25200" cy="252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889866" y="6628409"/>
              <a:ext cx="207201" cy="207201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8753670" y="6238122"/>
              <a:ext cx="126196" cy="126196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957625" y="6593817"/>
              <a:ext cx="90887" cy="90887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11337933" y="5671172"/>
              <a:ext cx="45719" cy="45719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1370293" y="4212000"/>
              <a:ext cx="45719" cy="45719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840733" y="3826473"/>
              <a:ext cx="25200" cy="25200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57E10967-E26D-46A7-BBF2-0095A116D5E6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实习总结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3898AF8-484D-4FBB-98B8-5BA88378EB49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9B64B7A2-4E97-436E-BE2F-27FBA595F111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26FCEEE4-E6BE-4626-9B6A-3B3CCA512014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FD7509D3-B6CF-4FDC-96F8-B313C0F0E621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1C2B55A-7795-4A19-8A55-69567B8D4D52}"/>
              </a:ext>
            </a:extLst>
          </p:cNvPr>
          <p:cNvSpPr txBox="1"/>
          <p:nvPr/>
        </p:nvSpPr>
        <p:spPr>
          <a:xfrm>
            <a:off x="6331065" y="3021588"/>
            <a:ext cx="502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2.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方正兰亭纤黑_GBK" panose="02000000000000000000"/>
              </a:rPr>
              <a:t>掌握</a:t>
            </a:r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Golang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方正兰亭纤黑_GBK" panose="02000000000000000000"/>
              </a:rPr>
              <a:t>的基本语法，了解</a:t>
            </a:r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Golang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方正兰亭纤黑_GBK" panose="02000000000000000000"/>
              </a:rPr>
              <a:t>的</a:t>
            </a:r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Web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方正兰亭纤黑_GBK" panose="02000000000000000000"/>
              </a:rPr>
              <a:t>框架</a:t>
            </a:r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Gin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，并实现了一个</a:t>
            </a:r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demo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E2C911-9E28-4966-8351-319A3331F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68"/>
          <a:stretch/>
        </p:blipFill>
        <p:spPr>
          <a:xfrm>
            <a:off x="672883" y="1239746"/>
            <a:ext cx="5094224" cy="51226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9528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任意多边形 99"/>
          <p:cNvSpPr/>
          <p:nvPr/>
        </p:nvSpPr>
        <p:spPr>
          <a:xfrm>
            <a:off x="8905388" y="3299399"/>
            <a:ext cx="3028950" cy="3352800"/>
          </a:xfrm>
          <a:custGeom>
            <a:avLst/>
            <a:gdLst>
              <a:gd name="connsiteX0" fmla="*/ 0 w 3028950"/>
              <a:gd name="connsiteY0" fmla="*/ 3352800 h 3352800"/>
              <a:gd name="connsiteX1" fmla="*/ 901700 w 3028950"/>
              <a:gd name="connsiteY1" fmla="*/ 2076450 h 3352800"/>
              <a:gd name="connsiteX2" fmla="*/ 3003550 w 3028950"/>
              <a:gd name="connsiteY2" fmla="*/ 1524000 h 3352800"/>
              <a:gd name="connsiteX3" fmla="*/ 2730500 w 3028950"/>
              <a:gd name="connsiteY3" fmla="*/ 501650 h 3352800"/>
              <a:gd name="connsiteX4" fmla="*/ 3028950 w 3028950"/>
              <a:gd name="connsiteY4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50" h="3352800">
                <a:moveTo>
                  <a:pt x="0" y="3352800"/>
                </a:moveTo>
                <a:lnTo>
                  <a:pt x="901700" y="2076450"/>
                </a:lnTo>
                <a:lnTo>
                  <a:pt x="3003550" y="1524000"/>
                </a:lnTo>
                <a:lnTo>
                  <a:pt x="2730500" y="501650"/>
                </a:lnTo>
                <a:lnTo>
                  <a:pt x="3028950" y="0"/>
                </a:lnTo>
              </a:path>
            </a:pathLst>
          </a:custGeom>
          <a:noFill/>
          <a:ln w="3175">
            <a:solidFill>
              <a:schemeClr val="bg1">
                <a:alpha val="7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1868973" y="4777952"/>
            <a:ext cx="90887" cy="90887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7311077" y="2408958"/>
            <a:ext cx="2240924" cy="2240924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7716809" y="2814690"/>
            <a:ext cx="1429461" cy="1429461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8099468" y="3197349"/>
            <a:ext cx="664143" cy="664143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1963554" y="-736931"/>
            <a:ext cx="6506679" cy="6506679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611164" y="615459"/>
            <a:ext cx="3801900" cy="3801900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9238" y="1535861"/>
            <a:ext cx="1961096" cy="196109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889866" y="3288895"/>
            <a:ext cx="5053896" cy="3546715"/>
            <a:chOff x="6889866" y="3288895"/>
            <a:chExt cx="5053896" cy="3546715"/>
          </a:xfrm>
        </p:grpSpPr>
        <p:sp>
          <p:nvSpPr>
            <p:cNvPr id="101" name="椭圆 100"/>
            <p:cNvSpPr/>
            <p:nvPr/>
          </p:nvSpPr>
          <p:spPr>
            <a:xfrm>
              <a:off x="8805501" y="6556532"/>
              <a:ext cx="207201" cy="207201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9741473" y="5309484"/>
              <a:ext cx="134275" cy="134275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609585" y="3783634"/>
              <a:ext cx="45719" cy="45719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18562" y="3288895"/>
              <a:ext cx="25200" cy="252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889866" y="6628409"/>
              <a:ext cx="207201" cy="207201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8753670" y="6238122"/>
              <a:ext cx="126196" cy="126196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957625" y="6593817"/>
              <a:ext cx="90887" cy="90887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11337933" y="5671172"/>
              <a:ext cx="45719" cy="45719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1370293" y="4212000"/>
              <a:ext cx="45719" cy="45719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840733" y="3826473"/>
              <a:ext cx="25200" cy="25200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57E10967-E26D-46A7-BBF2-0095A116D5E6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实习总结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3898AF8-484D-4FBB-98B8-5BA88378EB49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9B64B7A2-4E97-436E-BE2F-27FBA595F111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26FCEEE4-E6BE-4626-9B6A-3B3CCA512014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FD7509D3-B6CF-4FDC-96F8-B313C0F0E621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1C2B55A-7795-4A19-8A55-69567B8D4D52}"/>
              </a:ext>
            </a:extLst>
          </p:cNvPr>
          <p:cNvSpPr txBox="1"/>
          <p:nvPr/>
        </p:nvSpPr>
        <p:spPr>
          <a:xfrm>
            <a:off x="6331065" y="3021588"/>
            <a:ext cx="5023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3.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方正兰亭纤黑_GBK" panose="02000000000000000000"/>
              </a:rPr>
              <a:t>学习使用</a:t>
            </a:r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go-ethereum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方正兰亭纤黑_GBK" panose="02000000000000000000"/>
              </a:rPr>
              <a:t>库，并开发了两个以太坊应用：交易监控模块、充值提币系统</a:t>
            </a:r>
            <a:endParaRPr lang="en-US" altLang="zh-CN" sz="200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2A782A-E67C-4635-BD2A-67549859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68" y="1239746"/>
            <a:ext cx="5102538" cy="51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04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任意多边形 99"/>
          <p:cNvSpPr/>
          <p:nvPr/>
        </p:nvSpPr>
        <p:spPr>
          <a:xfrm>
            <a:off x="8905388" y="3299399"/>
            <a:ext cx="3028950" cy="3352800"/>
          </a:xfrm>
          <a:custGeom>
            <a:avLst/>
            <a:gdLst>
              <a:gd name="connsiteX0" fmla="*/ 0 w 3028950"/>
              <a:gd name="connsiteY0" fmla="*/ 3352800 h 3352800"/>
              <a:gd name="connsiteX1" fmla="*/ 901700 w 3028950"/>
              <a:gd name="connsiteY1" fmla="*/ 2076450 h 3352800"/>
              <a:gd name="connsiteX2" fmla="*/ 3003550 w 3028950"/>
              <a:gd name="connsiteY2" fmla="*/ 1524000 h 3352800"/>
              <a:gd name="connsiteX3" fmla="*/ 2730500 w 3028950"/>
              <a:gd name="connsiteY3" fmla="*/ 501650 h 3352800"/>
              <a:gd name="connsiteX4" fmla="*/ 3028950 w 3028950"/>
              <a:gd name="connsiteY4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50" h="3352800">
                <a:moveTo>
                  <a:pt x="0" y="3352800"/>
                </a:moveTo>
                <a:lnTo>
                  <a:pt x="901700" y="2076450"/>
                </a:lnTo>
                <a:lnTo>
                  <a:pt x="3003550" y="1524000"/>
                </a:lnTo>
                <a:lnTo>
                  <a:pt x="2730500" y="501650"/>
                </a:lnTo>
                <a:lnTo>
                  <a:pt x="3028950" y="0"/>
                </a:lnTo>
              </a:path>
            </a:pathLst>
          </a:custGeom>
          <a:noFill/>
          <a:ln w="3175">
            <a:solidFill>
              <a:schemeClr val="bg1">
                <a:alpha val="7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1868973" y="4777952"/>
            <a:ext cx="90887" cy="90887"/>
          </a:xfrm>
          <a:prstGeom prst="ellipse">
            <a:avLst/>
          </a:prstGeom>
          <a:solidFill>
            <a:srgbClr val="65D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7311077" y="2408958"/>
            <a:ext cx="2240924" cy="2240924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7716809" y="2814690"/>
            <a:ext cx="1429461" cy="1429461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8099468" y="3197349"/>
            <a:ext cx="664143" cy="664143"/>
          </a:xfrm>
          <a:prstGeom prst="ellipse">
            <a:avLst/>
          </a:prstGeom>
          <a:solidFill>
            <a:srgbClr val="65D3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1963554" y="-736931"/>
            <a:ext cx="6506679" cy="6506679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611164" y="615459"/>
            <a:ext cx="3801900" cy="3801900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9238" y="1535861"/>
            <a:ext cx="1961096" cy="196109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889866" y="3288895"/>
            <a:ext cx="5053896" cy="3546715"/>
            <a:chOff x="6889866" y="3288895"/>
            <a:chExt cx="5053896" cy="3546715"/>
          </a:xfrm>
        </p:grpSpPr>
        <p:sp>
          <p:nvSpPr>
            <p:cNvPr id="101" name="椭圆 100"/>
            <p:cNvSpPr/>
            <p:nvPr/>
          </p:nvSpPr>
          <p:spPr>
            <a:xfrm>
              <a:off x="8805501" y="6556532"/>
              <a:ext cx="207201" cy="207201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9741473" y="5309484"/>
              <a:ext cx="134275" cy="134275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609585" y="3783634"/>
              <a:ext cx="45719" cy="45719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18562" y="3288895"/>
              <a:ext cx="25200" cy="25200"/>
            </a:xfrm>
            <a:prstGeom prst="ellipse">
              <a:avLst/>
            </a:prstGeom>
            <a:solidFill>
              <a:srgbClr val="65D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889866" y="6628409"/>
              <a:ext cx="207201" cy="207201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8753670" y="6238122"/>
              <a:ext cx="126196" cy="126196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957625" y="6593817"/>
              <a:ext cx="90887" cy="90887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11337933" y="5671172"/>
              <a:ext cx="45719" cy="45719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1370293" y="4212000"/>
              <a:ext cx="45719" cy="45719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840733" y="3826473"/>
              <a:ext cx="25200" cy="25200"/>
            </a:xfrm>
            <a:prstGeom prst="ellipse">
              <a:avLst/>
            </a:prstGeom>
            <a:solidFill>
              <a:srgbClr val="65D3F6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57E10967-E26D-46A7-BBF2-0095A116D5E6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实习总结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3898AF8-484D-4FBB-98B8-5BA88378EB49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9B64B7A2-4E97-436E-BE2F-27FBA595F111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26FCEEE4-E6BE-4626-9B6A-3B3CCA512014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FD7509D3-B6CF-4FDC-96F8-B313C0F0E621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1C2B55A-7795-4A19-8A55-69567B8D4D52}"/>
              </a:ext>
            </a:extLst>
          </p:cNvPr>
          <p:cNvSpPr txBox="1"/>
          <p:nvPr/>
        </p:nvSpPr>
        <p:spPr>
          <a:xfrm>
            <a:off x="6331065" y="3021588"/>
            <a:ext cx="502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4.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方正兰亭纤黑_GBK" panose="02000000000000000000"/>
              </a:rPr>
              <a:t>学习</a:t>
            </a:r>
            <a:r>
              <a:rPr lang="en-US" altLang="zh-CN" sz="2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go-ethereum</a:t>
            </a:r>
            <a:r>
              <a:rPr lang="zh-CN" altLang="en-US" sz="2000">
                <a:solidFill>
                  <a:schemeClr val="bg1"/>
                </a:solidFill>
                <a:latin typeface="Fira Code" panose="020B0809050000020004" pitchFamily="49" charset="0"/>
                <a:ea typeface="方正兰亭纤黑_GBK" panose="02000000000000000000"/>
              </a:rPr>
              <a:t>的源码，深入了解以太坊的共识机制，总结成报告</a:t>
            </a:r>
            <a:endParaRPr lang="en-US" altLang="zh-CN" sz="200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19F471-B205-4F88-B2D4-763F2007F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9" y="1243167"/>
            <a:ext cx="5102538" cy="51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53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8-25-00-14-15">
            <a:hlinkClick r:id="" action="ppaction://media"/>
            <a:extLst>
              <a:ext uri="{FF2B5EF4-FFF2-40B4-BE49-F238E27FC236}">
                <a16:creationId xmlns:a16="http://schemas.microsoft.com/office/drawing/2014/main" id="{E09AB16F-8E12-49D2-A483-BAB1748061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249.36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1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69241" y="0"/>
            <a:ext cx="12381160" cy="5496985"/>
            <a:chOff x="-169241" y="0"/>
            <a:chExt cx="12381160" cy="54969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848051" y="0"/>
              <a:ext cx="625642" cy="124165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400300" y="0"/>
              <a:ext cx="1511300" cy="124165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846571" y="0"/>
              <a:ext cx="709429" cy="124165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55950" y="0"/>
              <a:ext cx="84287" cy="76835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2720975" y="644525"/>
              <a:ext cx="477118" cy="5492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82550" y="488950"/>
              <a:ext cx="2139165" cy="85090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82550" y="970059"/>
              <a:ext cx="2078322" cy="318991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-91053" y="1770159"/>
              <a:ext cx="2251925" cy="33031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-169241" y="2530778"/>
              <a:ext cx="2642934" cy="21595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1121711" y="2178657"/>
              <a:ext cx="1039161" cy="568076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0" y="4191000"/>
              <a:ext cx="2221715" cy="5002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2550" y="4250267"/>
              <a:ext cx="1028307" cy="123613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1110857" y="4691270"/>
              <a:ext cx="1110858" cy="79513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551333" y="0"/>
              <a:ext cx="990600" cy="384175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9211733" y="0"/>
              <a:ext cx="262468" cy="119380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8331200" y="0"/>
              <a:ext cx="1803401" cy="124165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9342968" y="0"/>
              <a:ext cx="1358899" cy="1265354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9632987" y="0"/>
              <a:ext cx="569346" cy="133985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9762066" y="192087"/>
              <a:ext cx="2358800" cy="1247246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9827393" y="0"/>
              <a:ext cx="1746540" cy="1651288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10492352" y="1129554"/>
              <a:ext cx="1628514" cy="86857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0424620" y="1066800"/>
              <a:ext cx="1787299" cy="27305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9827393" y="1900622"/>
              <a:ext cx="2293473" cy="73277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9632987" y="2603004"/>
              <a:ext cx="713280" cy="14372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9414933" y="4200117"/>
              <a:ext cx="2705933" cy="42268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9474201" y="4622800"/>
              <a:ext cx="660400" cy="635268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10134601" y="4411459"/>
              <a:ext cx="839528" cy="846609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"/>
                    </a:schemeClr>
                  </a:gs>
                  <a:gs pos="38000">
                    <a:schemeClr val="bg1">
                      <a:alpha val="14000"/>
                    </a:schemeClr>
                  </a:gs>
                  <a:gs pos="68000">
                    <a:schemeClr val="bg1">
                      <a:alpha val="2800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椭圆 91"/>
            <p:cNvSpPr/>
            <p:nvPr/>
          </p:nvSpPr>
          <p:spPr>
            <a:xfrm>
              <a:off x="3213701" y="6635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3160178" y="1003298"/>
              <a:ext cx="36000" cy="36000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265884" y="414336"/>
              <a:ext cx="36000" cy="36000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957049" y="244311"/>
              <a:ext cx="45719" cy="45719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46782" y="2364273"/>
              <a:ext cx="45719" cy="45719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078561" y="1274144"/>
              <a:ext cx="36000" cy="36000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335223" y="26031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418023" y="3645512"/>
              <a:ext cx="36000" cy="36000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2185715" y="4673270"/>
              <a:ext cx="36000" cy="36000"/>
            </a:xfrm>
            <a:prstGeom prst="ellips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453" y="4182117"/>
              <a:ext cx="36000" cy="36000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096580" y="5460985"/>
              <a:ext cx="36000" cy="36000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0154209" y="424378"/>
              <a:ext cx="45719" cy="45719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8150191" y="59737"/>
              <a:ext cx="36000" cy="36000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9382640" y="311618"/>
              <a:ext cx="36000" cy="36000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9533458" y="373259"/>
              <a:ext cx="36000" cy="36000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9339791" y="514547"/>
              <a:ext cx="36000" cy="36000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9858541" y="75035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0401699" y="10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1074613" y="885729"/>
              <a:ext cx="45719" cy="45719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10554365" y="272873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9451341" y="4215300"/>
              <a:ext cx="45719" cy="45719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1410316" y="4511555"/>
              <a:ext cx="45719" cy="45719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0101776" y="525489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9464676" y="46116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1280774" y="3313443"/>
            <a:ext cx="1254116" cy="1326700"/>
            <a:chOff x="1873642" y="3313443"/>
            <a:chExt cx="1254116" cy="1326700"/>
          </a:xfrm>
        </p:grpSpPr>
        <p:cxnSp>
          <p:nvCxnSpPr>
            <p:cNvPr id="132" name="直接连接符 131"/>
            <p:cNvCxnSpPr/>
            <p:nvPr/>
          </p:nvCxnSpPr>
          <p:spPr>
            <a:xfrm>
              <a:off x="2530858" y="3730854"/>
              <a:ext cx="596900" cy="63942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1873642" y="3313443"/>
              <a:ext cx="839425" cy="859557"/>
            </a:xfrm>
            <a:prstGeom prst="line">
              <a:avLst/>
            </a:prstGeom>
            <a:ln>
              <a:gradFill>
                <a:gsLst>
                  <a:gs pos="0">
                    <a:srgbClr val="65D3F6"/>
                  </a:gs>
                  <a:gs pos="100000">
                    <a:srgbClr val="65D3F6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2205417" y="3970172"/>
              <a:ext cx="455753" cy="470963"/>
            </a:xfrm>
            <a:prstGeom prst="line">
              <a:avLst/>
            </a:prstGeom>
            <a:ln>
              <a:gradFill>
                <a:gsLst>
                  <a:gs pos="0">
                    <a:srgbClr val="0756A7"/>
                  </a:gs>
                  <a:gs pos="100000">
                    <a:srgbClr val="0756A7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2688535" y="4306624"/>
              <a:ext cx="353428" cy="333519"/>
            </a:xfrm>
            <a:prstGeom prst="line">
              <a:avLst/>
            </a:prstGeom>
            <a:ln w="3175">
              <a:gradFill>
                <a:gsLst>
                  <a:gs pos="0">
                    <a:srgbClr val="D13694"/>
                  </a:gs>
                  <a:gs pos="100000">
                    <a:srgbClr val="D13694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组合 146"/>
          <p:cNvGrpSpPr/>
          <p:nvPr/>
        </p:nvGrpSpPr>
        <p:grpSpPr>
          <a:xfrm>
            <a:off x="1389369" y="2796889"/>
            <a:ext cx="2426086" cy="907049"/>
            <a:chOff x="1952771" y="2666157"/>
            <a:chExt cx="2426086" cy="907049"/>
          </a:xfrm>
        </p:grpSpPr>
        <p:sp>
          <p:nvSpPr>
            <p:cNvPr id="144" name="文本框 143"/>
            <p:cNvSpPr txBox="1"/>
            <p:nvPr/>
          </p:nvSpPr>
          <p:spPr>
            <a:xfrm>
              <a:off x="1952771" y="2666157"/>
              <a:ext cx="895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01</a:t>
              </a:r>
              <a:endParaRPr lang="zh-CN" altLang="en-US" sz="3600" b="1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2075394" y="3265429"/>
              <a:ext cx="224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spc="300">
                  <a:solidFill>
                    <a:srgbClr val="65D3F6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OVERVIEW</a:t>
              </a: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2677963" y="2794764"/>
              <a:ext cx="1700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工作概述</a:t>
              </a: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3894944" y="2014576"/>
            <a:ext cx="922446" cy="1296051"/>
            <a:chOff x="4145567" y="1963954"/>
            <a:chExt cx="922446" cy="1296051"/>
          </a:xfrm>
        </p:grpSpPr>
        <p:cxnSp>
          <p:nvCxnSpPr>
            <p:cNvPr id="148" name="直接连接符 147"/>
            <p:cNvCxnSpPr/>
            <p:nvPr/>
          </p:nvCxnSpPr>
          <p:spPr>
            <a:xfrm>
              <a:off x="4648970" y="2521565"/>
              <a:ext cx="419043" cy="701832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4145567" y="1963954"/>
              <a:ext cx="714348" cy="1202248"/>
            </a:xfrm>
            <a:prstGeom prst="line">
              <a:avLst/>
            </a:prstGeom>
            <a:ln>
              <a:gradFill>
                <a:gsLst>
                  <a:gs pos="0">
                    <a:srgbClr val="65D3F6"/>
                  </a:gs>
                  <a:gs pos="100000">
                    <a:srgbClr val="65D3F6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4169583" y="2522014"/>
              <a:ext cx="333450" cy="530798"/>
            </a:xfrm>
            <a:prstGeom prst="line">
              <a:avLst/>
            </a:prstGeom>
            <a:ln>
              <a:gradFill>
                <a:gsLst>
                  <a:gs pos="0">
                    <a:srgbClr val="0756A7"/>
                  </a:gs>
                  <a:gs pos="100000">
                    <a:srgbClr val="0756A7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4566929" y="2947177"/>
              <a:ext cx="190354" cy="312828"/>
            </a:xfrm>
            <a:prstGeom prst="line">
              <a:avLst/>
            </a:prstGeom>
            <a:ln w="3175">
              <a:gradFill>
                <a:gsLst>
                  <a:gs pos="0">
                    <a:srgbClr val="D13694"/>
                  </a:gs>
                  <a:gs pos="100000">
                    <a:srgbClr val="D13694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组合 191"/>
          <p:cNvGrpSpPr/>
          <p:nvPr/>
        </p:nvGrpSpPr>
        <p:grpSpPr>
          <a:xfrm flipH="1">
            <a:off x="8286521" y="2969396"/>
            <a:ext cx="1254116" cy="1326700"/>
            <a:chOff x="1873642" y="3313443"/>
            <a:chExt cx="1254116" cy="1326700"/>
          </a:xfrm>
        </p:grpSpPr>
        <p:cxnSp>
          <p:nvCxnSpPr>
            <p:cNvPr id="193" name="直接连接符 192"/>
            <p:cNvCxnSpPr/>
            <p:nvPr/>
          </p:nvCxnSpPr>
          <p:spPr>
            <a:xfrm>
              <a:off x="2530858" y="3730854"/>
              <a:ext cx="596900" cy="63942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>
              <a:off x="1873642" y="3313443"/>
              <a:ext cx="839425" cy="859557"/>
            </a:xfrm>
            <a:prstGeom prst="line">
              <a:avLst/>
            </a:prstGeom>
            <a:ln>
              <a:gradFill>
                <a:gsLst>
                  <a:gs pos="0">
                    <a:srgbClr val="65D3F6"/>
                  </a:gs>
                  <a:gs pos="100000">
                    <a:srgbClr val="65D3F6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2205417" y="3970172"/>
              <a:ext cx="455753" cy="470963"/>
            </a:xfrm>
            <a:prstGeom prst="line">
              <a:avLst/>
            </a:prstGeom>
            <a:ln>
              <a:gradFill>
                <a:gsLst>
                  <a:gs pos="0">
                    <a:srgbClr val="0756A7"/>
                  </a:gs>
                  <a:gs pos="100000">
                    <a:srgbClr val="0756A7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2688535" y="4306624"/>
              <a:ext cx="353428" cy="333519"/>
            </a:xfrm>
            <a:prstGeom prst="line">
              <a:avLst/>
            </a:prstGeom>
            <a:ln w="3175">
              <a:gradFill>
                <a:gsLst>
                  <a:gs pos="0">
                    <a:srgbClr val="D13694"/>
                  </a:gs>
                  <a:gs pos="100000">
                    <a:srgbClr val="D13694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组合 197"/>
          <p:cNvGrpSpPr/>
          <p:nvPr/>
        </p:nvGrpSpPr>
        <p:grpSpPr>
          <a:xfrm flipH="1">
            <a:off x="6859058" y="2152073"/>
            <a:ext cx="922446" cy="1296051"/>
            <a:chOff x="4145567" y="1963954"/>
            <a:chExt cx="922446" cy="1296051"/>
          </a:xfrm>
        </p:grpSpPr>
        <p:cxnSp>
          <p:nvCxnSpPr>
            <p:cNvPr id="199" name="直接连接符 198"/>
            <p:cNvCxnSpPr/>
            <p:nvPr/>
          </p:nvCxnSpPr>
          <p:spPr>
            <a:xfrm>
              <a:off x="4648970" y="2521565"/>
              <a:ext cx="419043" cy="701832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4145567" y="1963954"/>
              <a:ext cx="714348" cy="1202248"/>
            </a:xfrm>
            <a:prstGeom prst="line">
              <a:avLst/>
            </a:prstGeom>
            <a:ln>
              <a:gradFill>
                <a:gsLst>
                  <a:gs pos="0">
                    <a:srgbClr val="65D3F6"/>
                  </a:gs>
                  <a:gs pos="100000">
                    <a:srgbClr val="65D3F6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4169583" y="2522014"/>
              <a:ext cx="333450" cy="530798"/>
            </a:xfrm>
            <a:prstGeom prst="line">
              <a:avLst/>
            </a:prstGeom>
            <a:ln>
              <a:gradFill>
                <a:gsLst>
                  <a:gs pos="0">
                    <a:srgbClr val="0756A7"/>
                  </a:gs>
                  <a:gs pos="100000">
                    <a:srgbClr val="0756A7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>
              <a:off x="4566929" y="2947177"/>
              <a:ext cx="190354" cy="312828"/>
            </a:xfrm>
            <a:prstGeom prst="line">
              <a:avLst/>
            </a:prstGeom>
            <a:ln w="3175">
              <a:gradFill>
                <a:gsLst>
                  <a:gs pos="0">
                    <a:srgbClr val="D13694"/>
                  </a:gs>
                  <a:gs pos="100000">
                    <a:srgbClr val="D13694">
                      <a:alpha val="0"/>
                    </a:srgb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椭圆 116"/>
          <p:cNvSpPr/>
          <p:nvPr/>
        </p:nvSpPr>
        <p:spPr>
          <a:xfrm>
            <a:off x="2398395" y="3342142"/>
            <a:ext cx="7039610" cy="70396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01700" dist="38100" dir="16200000" sx="102000" sy="102000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3244956" y="4188703"/>
            <a:ext cx="5346489" cy="53464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sx="118000" sy="118000" algn="ctr" rotWithShape="0">
              <a:srgbClr val="0070C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4147997" y="5091744"/>
            <a:ext cx="3540404" cy="35404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33400" sx="118000" sy="118000" algn="ctr" rotWithShape="0">
              <a:srgbClr val="0070C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4433585" y="5821504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5887798" y="5064109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7361835" y="5851516"/>
            <a:ext cx="60804" cy="57918"/>
          </a:xfrm>
          <a:prstGeom prst="ellipse">
            <a:avLst/>
          </a:prstGeom>
          <a:solidFill>
            <a:srgbClr val="0756A7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6512384" y="6231375"/>
            <a:ext cx="75507" cy="71923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6122846" y="6563501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5301535" y="6355237"/>
            <a:ext cx="47997" cy="45719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4454808" y="4564820"/>
            <a:ext cx="79161" cy="75404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3261856" y="6279833"/>
            <a:ext cx="79161" cy="75404"/>
          </a:xfrm>
          <a:prstGeom prst="ellipse">
            <a:avLst/>
          </a:prstGeom>
          <a:solidFill>
            <a:srgbClr val="0756A7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7308911" y="4559407"/>
            <a:ext cx="79161" cy="75404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8506214" y="6325552"/>
            <a:ext cx="79161" cy="75404"/>
          </a:xfrm>
          <a:prstGeom prst="ellipse">
            <a:avLst/>
          </a:prstGeom>
          <a:solidFill>
            <a:srgbClr val="0756A7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文本框 208"/>
          <p:cNvSpPr txBox="1"/>
          <p:nvPr/>
        </p:nvSpPr>
        <p:spPr>
          <a:xfrm>
            <a:off x="4556451" y="5788815"/>
            <a:ext cx="272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0756A7"/>
                </a:solidFill>
                <a:effectLst>
                  <a:outerShdw blurRad="177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</a:t>
            </a:r>
            <a:endParaRPr lang="zh-CN" altLang="en-US" sz="3600" b="1">
              <a:solidFill>
                <a:srgbClr val="0756A7"/>
              </a:solidFill>
              <a:effectLst>
                <a:outerShdw blurRad="177800" dist="50800" dir="5400000" algn="ctr" rotWithShape="0">
                  <a:srgbClr val="000000">
                    <a:alpha val="30000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3056105" y="4704287"/>
            <a:ext cx="78090" cy="74384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>
            <a:off x="5892075" y="3294271"/>
            <a:ext cx="78090" cy="74384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DA50F25A-109C-4791-A25B-93139CAFCFD3}"/>
              </a:ext>
            </a:extLst>
          </p:cNvPr>
          <p:cNvGrpSpPr/>
          <p:nvPr/>
        </p:nvGrpSpPr>
        <p:grpSpPr>
          <a:xfrm>
            <a:off x="8553187" y="2797311"/>
            <a:ext cx="2426086" cy="907049"/>
            <a:chOff x="1952771" y="2666157"/>
            <a:chExt cx="2426086" cy="907049"/>
          </a:xfrm>
        </p:grpSpPr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DAD42EF4-2CB9-4143-AA4F-DEF88F684209}"/>
                </a:ext>
              </a:extLst>
            </p:cNvPr>
            <p:cNvSpPr txBox="1"/>
            <p:nvPr/>
          </p:nvSpPr>
          <p:spPr>
            <a:xfrm>
              <a:off x="1952771" y="2666157"/>
              <a:ext cx="895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03</a:t>
              </a:r>
              <a:endParaRPr lang="zh-CN" altLang="en-US" sz="3600" b="1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0136D092-8EC0-4B26-B821-5A7B555C46E7}"/>
                </a:ext>
              </a:extLst>
            </p:cNvPr>
            <p:cNvSpPr txBox="1"/>
            <p:nvPr/>
          </p:nvSpPr>
          <p:spPr>
            <a:xfrm>
              <a:off x="2075394" y="3265429"/>
              <a:ext cx="224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spc="300">
                  <a:solidFill>
                    <a:srgbClr val="65D3F6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RESULTS</a:t>
              </a:r>
              <a:endParaRPr lang="zh-CN" altLang="en-US" sz="1400" spc="300">
                <a:solidFill>
                  <a:srgbClr val="65D3F6"/>
                </a:solidFill>
                <a:latin typeface="Fira Code" panose="020B0809050000020004" pitchFamily="49" charset="0"/>
                <a:ea typeface="方正兰亭纤黑_GBK" panose="02000000000000000000" pitchFamily="2" charset="-122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041A775D-2DA0-4454-A695-B5D6726D8DD8}"/>
                </a:ext>
              </a:extLst>
            </p:cNvPr>
            <p:cNvSpPr txBox="1"/>
            <p:nvPr/>
          </p:nvSpPr>
          <p:spPr>
            <a:xfrm>
              <a:off x="2677963" y="2794764"/>
              <a:ext cx="1700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成果展示</a:t>
              </a: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A419C30-1A0D-490D-83A4-30345DECCA88}"/>
              </a:ext>
            </a:extLst>
          </p:cNvPr>
          <p:cNvGrpSpPr/>
          <p:nvPr/>
        </p:nvGrpSpPr>
        <p:grpSpPr>
          <a:xfrm>
            <a:off x="4705396" y="1813041"/>
            <a:ext cx="2426086" cy="907049"/>
            <a:chOff x="1952771" y="2666157"/>
            <a:chExt cx="2426086" cy="907049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6FCD0740-B408-4D45-A2E0-26AD9A753AAC}"/>
                </a:ext>
              </a:extLst>
            </p:cNvPr>
            <p:cNvSpPr txBox="1"/>
            <p:nvPr/>
          </p:nvSpPr>
          <p:spPr>
            <a:xfrm>
              <a:off x="1952771" y="2666157"/>
              <a:ext cx="895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02</a:t>
              </a:r>
              <a:endParaRPr lang="zh-CN" altLang="en-US" sz="3600" b="1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B93D8540-FD57-4BB8-81FC-033F18116D89}"/>
                </a:ext>
              </a:extLst>
            </p:cNvPr>
            <p:cNvSpPr txBox="1"/>
            <p:nvPr/>
          </p:nvSpPr>
          <p:spPr>
            <a:xfrm>
              <a:off x="2075394" y="3265429"/>
              <a:ext cx="2242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spc="300">
                  <a:solidFill>
                    <a:srgbClr val="65D3F6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PROCESS</a:t>
              </a:r>
              <a:endParaRPr lang="zh-CN" altLang="en-US" sz="1400" spc="300">
                <a:solidFill>
                  <a:srgbClr val="65D3F6"/>
                </a:solidFill>
                <a:latin typeface="Fira Code" panose="020B0809050000020004" pitchFamily="49" charset="0"/>
                <a:ea typeface="方正兰亭纤黑_GBK" panose="02000000000000000000" pitchFamily="2" charset="-122"/>
              </a:endParaRP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485852E4-8068-4496-BA07-4F111046F14E}"/>
                </a:ext>
              </a:extLst>
            </p:cNvPr>
            <p:cNvSpPr txBox="1"/>
            <p:nvPr/>
          </p:nvSpPr>
          <p:spPr>
            <a:xfrm>
              <a:off x="2677963" y="2794764"/>
              <a:ext cx="1700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实习过程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9834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v_0_20200825010604">
            <a:hlinkClick r:id="" action="ppaction://media"/>
            <a:extLst>
              <a:ext uri="{FF2B5EF4-FFF2-40B4-BE49-F238E27FC236}">
                <a16:creationId xmlns:a16="http://schemas.microsoft.com/office/drawing/2014/main" id="{57D85F4E-BC37-4743-A561-03D1C525BB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50" y="-1"/>
            <a:ext cx="12103100" cy="72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20911"/>
            </a:gs>
            <a:gs pos="51000">
              <a:srgbClr val="0E1B2E">
                <a:alpha val="95000"/>
              </a:srgbClr>
            </a:gs>
            <a:gs pos="100000">
              <a:srgbClr val="09173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椭圆 370"/>
          <p:cNvSpPr/>
          <p:nvPr/>
        </p:nvSpPr>
        <p:spPr>
          <a:xfrm>
            <a:off x="3971625" y="1304625"/>
            <a:ext cx="4248751" cy="42487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01700" dist="38100" dir="16200000" sx="102000" sy="102000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372" name="椭圆 371"/>
          <p:cNvSpPr/>
          <p:nvPr/>
        </p:nvSpPr>
        <p:spPr>
          <a:xfrm>
            <a:off x="4482566" y="1815566"/>
            <a:ext cx="3226869" cy="32268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sx="118000" sy="118000" algn="ctr" rotWithShape="0">
              <a:srgbClr val="0070C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378" name="椭圆 377"/>
          <p:cNvSpPr/>
          <p:nvPr/>
        </p:nvSpPr>
        <p:spPr>
          <a:xfrm>
            <a:off x="5027596" y="2360596"/>
            <a:ext cx="2136808" cy="21368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33400" sx="118000" sy="118000" algn="ctr" rotWithShape="0">
              <a:srgbClr val="0070C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379" name="椭圆 378"/>
          <p:cNvSpPr/>
          <p:nvPr/>
        </p:nvSpPr>
        <p:spPr>
          <a:xfrm>
            <a:off x="6056679" y="5518899"/>
            <a:ext cx="88900" cy="88900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0" name="组合 379"/>
          <p:cNvGrpSpPr/>
          <p:nvPr/>
        </p:nvGrpSpPr>
        <p:grpSpPr>
          <a:xfrm>
            <a:off x="3463560" y="338945"/>
            <a:ext cx="5277931" cy="5798363"/>
            <a:chOff x="3463560" y="338945"/>
            <a:chExt cx="5277931" cy="5798363"/>
          </a:xfrm>
        </p:grpSpPr>
        <p:sp>
          <p:nvSpPr>
            <p:cNvPr id="381" name="椭圆 380"/>
            <p:cNvSpPr/>
            <p:nvPr/>
          </p:nvSpPr>
          <p:spPr>
            <a:xfrm>
              <a:off x="4502744" y="4844849"/>
              <a:ext cx="53544" cy="5354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椭圆 381"/>
            <p:cNvSpPr/>
            <p:nvPr/>
          </p:nvSpPr>
          <p:spPr>
            <a:xfrm>
              <a:off x="4134940" y="2415539"/>
              <a:ext cx="81563" cy="81563"/>
            </a:xfrm>
            <a:prstGeom prst="ellipse">
              <a:avLst/>
            </a:prstGeom>
            <a:solidFill>
              <a:srgbClr val="057DC3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6459537" y="5722862"/>
              <a:ext cx="47625" cy="476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>
            <a:xfrm>
              <a:off x="6695774" y="5701095"/>
              <a:ext cx="47091" cy="4709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椭圆 384"/>
            <p:cNvSpPr/>
            <p:nvPr/>
          </p:nvSpPr>
          <p:spPr>
            <a:xfrm flipH="1">
              <a:off x="6412484" y="5607226"/>
              <a:ext cx="52831" cy="52831"/>
            </a:xfrm>
            <a:prstGeom prst="ellipse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6950092" y="5364067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椭圆 386"/>
            <p:cNvSpPr/>
            <p:nvPr/>
          </p:nvSpPr>
          <p:spPr>
            <a:xfrm>
              <a:off x="6778609" y="5528778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椭圆 387"/>
            <p:cNvSpPr/>
            <p:nvPr/>
          </p:nvSpPr>
          <p:spPr>
            <a:xfrm>
              <a:off x="6827805" y="5570078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6592814" y="5794082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椭圆 389"/>
            <p:cNvSpPr/>
            <p:nvPr/>
          </p:nvSpPr>
          <p:spPr>
            <a:xfrm>
              <a:off x="6592814" y="5794383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椭圆 390"/>
            <p:cNvSpPr/>
            <p:nvPr/>
          </p:nvSpPr>
          <p:spPr>
            <a:xfrm>
              <a:off x="6532262" y="5491091"/>
              <a:ext cx="47091" cy="4709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6681632" y="5453403"/>
              <a:ext cx="61233" cy="612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椭圆 392"/>
            <p:cNvSpPr/>
            <p:nvPr/>
          </p:nvSpPr>
          <p:spPr>
            <a:xfrm>
              <a:off x="6619150" y="546823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椭圆 393"/>
            <p:cNvSpPr/>
            <p:nvPr/>
          </p:nvSpPr>
          <p:spPr>
            <a:xfrm>
              <a:off x="6855410" y="5882010"/>
              <a:ext cx="49196" cy="49196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6950092" y="5882010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椭圆 395"/>
            <p:cNvSpPr/>
            <p:nvPr/>
          </p:nvSpPr>
          <p:spPr>
            <a:xfrm>
              <a:off x="6197584" y="6059504"/>
              <a:ext cx="77804" cy="77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椭圆 396"/>
            <p:cNvSpPr/>
            <p:nvPr/>
          </p:nvSpPr>
          <p:spPr>
            <a:xfrm>
              <a:off x="6128502" y="6018212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6183280" y="5660057"/>
              <a:ext cx="72200" cy="72200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椭圆 398"/>
            <p:cNvSpPr/>
            <p:nvPr/>
          </p:nvSpPr>
          <p:spPr>
            <a:xfrm>
              <a:off x="6101899" y="5726631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椭圆 399"/>
            <p:cNvSpPr/>
            <p:nvPr/>
          </p:nvSpPr>
          <p:spPr>
            <a:xfrm>
              <a:off x="5807958" y="5721291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5879953" y="5589708"/>
              <a:ext cx="47625" cy="476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椭圆 401"/>
            <p:cNvSpPr/>
            <p:nvPr/>
          </p:nvSpPr>
          <p:spPr>
            <a:xfrm>
              <a:off x="5797598" y="5560862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椭圆 402"/>
            <p:cNvSpPr/>
            <p:nvPr/>
          </p:nvSpPr>
          <p:spPr>
            <a:xfrm>
              <a:off x="5581948" y="5769484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5400771" y="5882010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/>
          </p:nvSpPr>
          <p:spPr>
            <a:xfrm>
              <a:off x="5285484" y="5871220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/>
          </p:nvSpPr>
          <p:spPr>
            <a:xfrm>
              <a:off x="5372187" y="5592282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5553340" y="5500170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椭圆 407"/>
            <p:cNvSpPr/>
            <p:nvPr/>
          </p:nvSpPr>
          <p:spPr>
            <a:xfrm>
              <a:off x="5573176" y="5570468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椭圆 408"/>
            <p:cNvSpPr/>
            <p:nvPr/>
          </p:nvSpPr>
          <p:spPr>
            <a:xfrm>
              <a:off x="5409288" y="5437260"/>
              <a:ext cx="61942" cy="61942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4978659" y="5614068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椭圆 410"/>
            <p:cNvSpPr/>
            <p:nvPr/>
          </p:nvSpPr>
          <p:spPr>
            <a:xfrm>
              <a:off x="4773871" y="5787642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/>
            <p:nvPr/>
          </p:nvSpPr>
          <p:spPr>
            <a:xfrm>
              <a:off x="4909082" y="5303773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4978659" y="5250706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椭圆 413"/>
            <p:cNvSpPr/>
            <p:nvPr/>
          </p:nvSpPr>
          <p:spPr>
            <a:xfrm>
              <a:off x="5017874" y="5367544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椭圆 414"/>
            <p:cNvSpPr/>
            <p:nvPr/>
          </p:nvSpPr>
          <p:spPr>
            <a:xfrm>
              <a:off x="5060771" y="5306852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5032206" y="5479315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椭圆 416"/>
            <p:cNvSpPr/>
            <p:nvPr/>
          </p:nvSpPr>
          <p:spPr>
            <a:xfrm>
              <a:off x="5053345" y="5550445"/>
              <a:ext cx="53206" cy="53206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椭圆 417"/>
            <p:cNvSpPr/>
            <p:nvPr/>
          </p:nvSpPr>
          <p:spPr>
            <a:xfrm>
              <a:off x="4773870" y="5787641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4385669" y="5763044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椭圆 419"/>
            <p:cNvSpPr/>
            <p:nvPr/>
          </p:nvSpPr>
          <p:spPr>
            <a:xfrm>
              <a:off x="4887442" y="5178117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椭圆 420"/>
            <p:cNvSpPr/>
            <p:nvPr/>
          </p:nvSpPr>
          <p:spPr>
            <a:xfrm>
              <a:off x="4870091" y="5278148"/>
              <a:ext cx="52251" cy="5225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4630911" y="5321533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椭圆 422"/>
            <p:cNvSpPr/>
            <p:nvPr/>
          </p:nvSpPr>
          <p:spPr>
            <a:xfrm>
              <a:off x="4327341" y="5383602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椭圆 423"/>
            <p:cNvSpPr/>
            <p:nvPr/>
          </p:nvSpPr>
          <p:spPr>
            <a:xfrm>
              <a:off x="3936724" y="5058165"/>
              <a:ext cx="69801" cy="69801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3580876" y="4992688"/>
              <a:ext cx="65477" cy="65477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椭圆 425"/>
            <p:cNvSpPr/>
            <p:nvPr/>
          </p:nvSpPr>
          <p:spPr>
            <a:xfrm>
              <a:off x="4362241" y="5106584"/>
              <a:ext cx="85503" cy="855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椭圆 426"/>
            <p:cNvSpPr/>
            <p:nvPr/>
          </p:nvSpPr>
          <p:spPr>
            <a:xfrm>
              <a:off x="4305643" y="5037718"/>
              <a:ext cx="56598" cy="5659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4442256" y="4910469"/>
              <a:ext cx="53544" cy="5354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椭圆 428"/>
            <p:cNvSpPr/>
            <p:nvPr/>
          </p:nvSpPr>
          <p:spPr>
            <a:xfrm>
              <a:off x="4482566" y="4945837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椭圆 429"/>
            <p:cNvSpPr/>
            <p:nvPr/>
          </p:nvSpPr>
          <p:spPr>
            <a:xfrm>
              <a:off x="4374021" y="4854900"/>
              <a:ext cx="61942" cy="61942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4395306" y="4824671"/>
              <a:ext cx="73722" cy="73722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椭圆 431"/>
            <p:cNvSpPr/>
            <p:nvPr/>
          </p:nvSpPr>
          <p:spPr>
            <a:xfrm>
              <a:off x="4175722" y="4713318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椭圆 432"/>
            <p:cNvSpPr/>
            <p:nvPr/>
          </p:nvSpPr>
          <p:spPr>
            <a:xfrm>
              <a:off x="4217808" y="4556691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4106338" y="4521790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/>
            <p:cNvSpPr/>
            <p:nvPr/>
          </p:nvSpPr>
          <p:spPr>
            <a:xfrm>
              <a:off x="4049740" y="4633896"/>
              <a:ext cx="56598" cy="5659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椭圆 435"/>
            <p:cNvSpPr/>
            <p:nvPr/>
          </p:nvSpPr>
          <p:spPr>
            <a:xfrm>
              <a:off x="4333621" y="4713318"/>
              <a:ext cx="69801" cy="69801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4022585" y="4111324"/>
              <a:ext cx="85503" cy="855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椭圆 437"/>
            <p:cNvSpPr/>
            <p:nvPr/>
          </p:nvSpPr>
          <p:spPr>
            <a:xfrm>
              <a:off x="3907095" y="4257893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椭圆 438"/>
            <p:cNvSpPr/>
            <p:nvPr/>
          </p:nvSpPr>
          <p:spPr>
            <a:xfrm>
              <a:off x="3808279" y="4410105"/>
              <a:ext cx="69801" cy="69801"/>
            </a:xfrm>
            <a:prstGeom prst="ellipse">
              <a:avLst/>
            </a:prstGeom>
            <a:solidFill>
              <a:srgbClr val="97C4D9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4006525" y="4399630"/>
              <a:ext cx="53102" cy="5310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椭圆 440"/>
            <p:cNvSpPr/>
            <p:nvPr/>
          </p:nvSpPr>
          <p:spPr>
            <a:xfrm>
              <a:off x="3985691" y="4315954"/>
              <a:ext cx="66884" cy="6688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椭圆 441"/>
            <p:cNvSpPr/>
            <p:nvPr/>
          </p:nvSpPr>
          <p:spPr>
            <a:xfrm>
              <a:off x="3953338" y="4027718"/>
              <a:ext cx="62075" cy="62075"/>
            </a:xfrm>
            <a:prstGeom prst="ellipse">
              <a:avLst/>
            </a:prstGeom>
            <a:solidFill>
              <a:schemeClr val="bg1">
                <a:lumMod val="85000"/>
                <a:alpha val="7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3969431" y="4171366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椭圆 443"/>
            <p:cNvSpPr/>
            <p:nvPr/>
          </p:nvSpPr>
          <p:spPr>
            <a:xfrm>
              <a:off x="3864881" y="4107627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椭圆 444"/>
            <p:cNvSpPr/>
            <p:nvPr/>
          </p:nvSpPr>
          <p:spPr>
            <a:xfrm>
              <a:off x="3587514" y="4195055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3780012" y="3918376"/>
              <a:ext cx="48788" cy="4878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椭圆 446"/>
            <p:cNvSpPr/>
            <p:nvPr/>
          </p:nvSpPr>
          <p:spPr>
            <a:xfrm>
              <a:off x="3845097" y="3967164"/>
              <a:ext cx="50776" cy="50776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椭圆 447"/>
            <p:cNvSpPr/>
            <p:nvPr/>
          </p:nvSpPr>
          <p:spPr>
            <a:xfrm>
              <a:off x="3840696" y="3860615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3704542" y="3846864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椭圆 449"/>
            <p:cNvSpPr/>
            <p:nvPr/>
          </p:nvSpPr>
          <p:spPr>
            <a:xfrm>
              <a:off x="3761759" y="3796227"/>
              <a:ext cx="67041" cy="6704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椭圆 450"/>
            <p:cNvSpPr/>
            <p:nvPr/>
          </p:nvSpPr>
          <p:spPr>
            <a:xfrm>
              <a:off x="3745051" y="4145103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3749924" y="3262453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椭圆 452"/>
            <p:cNvSpPr/>
            <p:nvPr/>
          </p:nvSpPr>
          <p:spPr>
            <a:xfrm>
              <a:off x="3809158" y="3082456"/>
              <a:ext cx="57761" cy="57761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椭圆 453"/>
            <p:cNvSpPr/>
            <p:nvPr/>
          </p:nvSpPr>
          <p:spPr>
            <a:xfrm>
              <a:off x="3873013" y="2803525"/>
              <a:ext cx="54003" cy="540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3754496" y="2771606"/>
              <a:ext cx="58030" cy="5803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椭圆 455"/>
            <p:cNvSpPr/>
            <p:nvPr/>
          </p:nvSpPr>
          <p:spPr>
            <a:xfrm>
              <a:off x="3813982" y="2621071"/>
              <a:ext cx="58030" cy="5803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椭圆 456"/>
            <p:cNvSpPr/>
            <p:nvPr/>
          </p:nvSpPr>
          <p:spPr>
            <a:xfrm>
              <a:off x="3958206" y="2650412"/>
              <a:ext cx="74550" cy="7455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3910187" y="2382300"/>
              <a:ext cx="46789" cy="46789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椭圆 458"/>
            <p:cNvSpPr/>
            <p:nvPr/>
          </p:nvSpPr>
          <p:spPr>
            <a:xfrm>
              <a:off x="4002630" y="2453762"/>
              <a:ext cx="46789" cy="46789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椭圆 459"/>
            <p:cNvSpPr/>
            <p:nvPr/>
          </p:nvSpPr>
          <p:spPr>
            <a:xfrm>
              <a:off x="4059627" y="2523374"/>
              <a:ext cx="53288" cy="53288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3823132" y="2521690"/>
              <a:ext cx="54972" cy="54972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椭圆 461"/>
            <p:cNvSpPr/>
            <p:nvPr/>
          </p:nvSpPr>
          <p:spPr>
            <a:xfrm>
              <a:off x="3716183" y="2518786"/>
              <a:ext cx="54972" cy="54972"/>
            </a:xfrm>
            <a:prstGeom prst="ellipse">
              <a:avLst/>
            </a:prstGeom>
            <a:solidFill>
              <a:schemeClr val="bg2">
                <a:lumMod val="90000"/>
                <a:alpha val="74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椭圆 462"/>
            <p:cNvSpPr/>
            <p:nvPr/>
          </p:nvSpPr>
          <p:spPr>
            <a:xfrm>
              <a:off x="3747236" y="2598132"/>
              <a:ext cx="74550" cy="7455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3913980" y="2536956"/>
              <a:ext cx="74550" cy="7455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椭圆 464"/>
            <p:cNvSpPr/>
            <p:nvPr/>
          </p:nvSpPr>
          <p:spPr>
            <a:xfrm>
              <a:off x="3463560" y="2194055"/>
              <a:ext cx="86089" cy="86089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椭圆 465"/>
            <p:cNvSpPr/>
            <p:nvPr/>
          </p:nvSpPr>
          <p:spPr>
            <a:xfrm>
              <a:off x="3508539" y="2341563"/>
              <a:ext cx="58831" cy="588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3567370" y="2092326"/>
              <a:ext cx="58831" cy="588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椭圆 467"/>
            <p:cNvSpPr/>
            <p:nvPr/>
          </p:nvSpPr>
          <p:spPr>
            <a:xfrm>
              <a:off x="3580534" y="1987536"/>
              <a:ext cx="58831" cy="588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椭圆 468"/>
            <p:cNvSpPr/>
            <p:nvPr/>
          </p:nvSpPr>
          <p:spPr>
            <a:xfrm>
              <a:off x="3785284" y="1921052"/>
              <a:ext cx="66484" cy="66484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3704542" y="2009531"/>
              <a:ext cx="61951" cy="6195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椭圆 470"/>
            <p:cNvSpPr/>
            <p:nvPr/>
          </p:nvSpPr>
          <p:spPr>
            <a:xfrm>
              <a:off x="3805159" y="2125391"/>
              <a:ext cx="74550" cy="7455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椭圆 471"/>
            <p:cNvSpPr/>
            <p:nvPr/>
          </p:nvSpPr>
          <p:spPr>
            <a:xfrm>
              <a:off x="3830930" y="2257342"/>
              <a:ext cx="74550" cy="7455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4184988" y="2273671"/>
              <a:ext cx="54003" cy="5400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椭圆 473"/>
            <p:cNvSpPr/>
            <p:nvPr/>
          </p:nvSpPr>
          <p:spPr>
            <a:xfrm>
              <a:off x="4238991" y="2247467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椭圆 474"/>
            <p:cNvSpPr/>
            <p:nvPr/>
          </p:nvSpPr>
          <p:spPr>
            <a:xfrm>
              <a:off x="4026266" y="2289108"/>
              <a:ext cx="74550" cy="7455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3994622" y="2243389"/>
              <a:ext cx="45719" cy="45719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椭圆 476"/>
            <p:cNvSpPr/>
            <p:nvPr/>
          </p:nvSpPr>
          <p:spPr>
            <a:xfrm>
              <a:off x="4070778" y="2217969"/>
              <a:ext cx="54047" cy="54047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椭圆 477"/>
            <p:cNvSpPr/>
            <p:nvPr/>
          </p:nvSpPr>
          <p:spPr>
            <a:xfrm>
              <a:off x="3879709" y="2040506"/>
              <a:ext cx="66083" cy="66083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3781125" y="1920086"/>
              <a:ext cx="66083" cy="66083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椭圆 479"/>
            <p:cNvSpPr/>
            <p:nvPr/>
          </p:nvSpPr>
          <p:spPr>
            <a:xfrm>
              <a:off x="3729196" y="1670508"/>
              <a:ext cx="66083" cy="6608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3983336" y="1773009"/>
              <a:ext cx="66083" cy="6608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4210448" y="2103023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椭圆 482"/>
            <p:cNvSpPr/>
            <p:nvPr/>
          </p:nvSpPr>
          <p:spPr>
            <a:xfrm>
              <a:off x="4145384" y="2006464"/>
              <a:ext cx="51100" cy="51100"/>
            </a:xfrm>
            <a:prstGeom prst="ellipse">
              <a:avLst/>
            </a:prstGeom>
            <a:solidFill>
              <a:srgbClr val="97C4D9">
                <a:alpha val="68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椭圆 483"/>
            <p:cNvSpPr/>
            <p:nvPr/>
          </p:nvSpPr>
          <p:spPr>
            <a:xfrm>
              <a:off x="4033332" y="2120002"/>
              <a:ext cx="74550" cy="7455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4077722" y="2092905"/>
              <a:ext cx="48484" cy="48484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椭圆 485"/>
            <p:cNvSpPr/>
            <p:nvPr/>
          </p:nvSpPr>
          <p:spPr>
            <a:xfrm>
              <a:off x="4110122" y="2154672"/>
              <a:ext cx="48484" cy="48484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椭圆 486"/>
            <p:cNvSpPr/>
            <p:nvPr/>
          </p:nvSpPr>
          <p:spPr>
            <a:xfrm>
              <a:off x="4137919" y="2113338"/>
              <a:ext cx="48484" cy="48484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4336242" y="2068296"/>
              <a:ext cx="66083" cy="6608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椭圆 488"/>
            <p:cNvSpPr/>
            <p:nvPr/>
          </p:nvSpPr>
          <p:spPr>
            <a:xfrm>
              <a:off x="4285963" y="2157764"/>
              <a:ext cx="66083" cy="6608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椭圆 489"/>
            <p:cNvSpPr/>
            <p:nvPr/>
          </p:nvSpPr>
          <p:spPr>
            <a:xfrm>
              <a:off x="4247825" y="2092310"/>
              <a:ext cx="66083" cy="6608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4450081" y="196959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椭圆 491"/>
            <p:cNvSpPr/>
            <p:nvPr/>
          </p:nvSpPr>
          <p:spPr>
            <a:xfrm>
              <a:off x="4352440" y="198193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椭圆 492"/>
            <p:cNvSpPr/>
            <p:nvPr/>
          </p:nvSpPr>
          <p:spPr>
            <a:xfrm>
              <a:off x="4295525" y="1868478"/>
              <a:ext cx="45719" cy="45719"/>
            </a:xfrm>
            <a:prstGeom prst="ellipse">
              <a:avLst/>
            </a:prstGeom>
            <a:solidFill>
              <a:srgbClr val="97C4D9">
                <a:alpha val="5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4233141" y="2020140"/>
              <a:ext cx="45719" cy="45719"/>
            </a:xfrm>
            <a:prstGeom prst="ellipse">
              <a:avLst/>
            </a:prstGeom>
            <a:solidFill>
              <a:srgbClr val="97C4D9">
                <a:alpha val="5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椭圆 494"/>
            <p:cNvSpPr/>
            <p:nvPr/>
          </p:nvSpPr>
          <p:spPr>
            <a:xfrm>
              <a:off x="3859584" y="1427320"/>
              <a:ext cx="66083" cy="66083"/>
            </a:xfrm>
            <a:prstGeom prst="ellipse">
              <a:avLst/>
            </a:prstGeom>
            <a:solidFill>
              <a:srgbClr val="97C4D9">
                <a:alpha val="1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椭圆 495"/>
            <p:cNvSpPr/>
            <p:nvPr/>
          </p:nvSpPr>
          <p:spPr>
            <a:xfrm>
              <a:off x="4163442" y="1479456"/>
              <a:ext cx="66083" cy="66083"/>
            </a:xfrm>
            <a:prstGeom prst="ellipse">
              <a:avLst/>
            </a:prstGeom>
            <a:solidFill>
              <a:srgbClr val="97C4D9">
                <a:alpha val="40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4430814" y="176811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椭圆 497"/>
            <p:cNvSpPr/>
            <p:nvPr/>
          </p:nvSpPr>
          <p:spPr>
            <a:xfrm>
              <a:off x="4533428" y="1690872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椭圆 498"/>
            <p:cNvSpPr/>
            <p:nvPr/>
          </p:nvSpPr>
          <p:spPr>
            <a:xfrm>
              <a:off x="4498684" y="1742389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4482869" y="1663848"/>
              <a:ext cx="48484" cy="48484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椭圆 500"/>
            <p:cNvSpPr/>
            <p:nvPr/>
          </p:nvSpPr>
          <p:spPr>
            <a:xfrm>
              <a:off x="4579147" y="1584232"/>
              <a:ext cx="60738" cy="60738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椭圆 501"/>
            <p:cNvSpPr/>
            <p:nvPr/>
          </p:nvSpPr>
          <p:spPr>
            <a:xfrm>
              <a:off x="4459218" y="1523792"/>
              <a:ext cx="60738" cy="60738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4688219" y="1523857"/>
              <a:ext cx="70594" cy="7059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椭圆 503"/>
            <p:cNvSpPr/>
            <p:nvPr/>
          </p:nvSpPr>
          <p:spPr>
            <a:xfrm>
              <a:off x="4471788" y="1663017"/>
              <a:ext cx="60738" cy="60738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椭圆 504"/>
            <p:cNvSpPr/>
            <p:nvPr/>
          </p:nvSpPr>
          <p:spPr>
            <a:xfrm>
              <a:off x="4267689" y="1737270"/>
              <a:ext cx="81845" cy="81845"/>
            </a:xfrm>
            <a:prstGeom prst="ellipse">
              <a:avLst/>
            </a:prstGeom>
            <a:solidFill>
              <a:srgbClr val="97C4D9">
                <a:alpha val="30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4419274" y="1701332"/>
              <a:ext cx="54703" cy="54703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椭圆 506"/>
            <p:cNvSpPr/>
            <p:nvPr/>
          </p:nvSpPr>
          <p:spPr>
            <a:xfrm>
              <a:off x="4815770" y="1420741"/>
              <a:ext cx="54703" cy="54703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椭圆 507"/>
            <p:cNvSpPr/>
            <p:nvPr/>
          </p:nvSpPr>
          <p:spPr>
            <a:xfrm>
              <a:off x="4831981" y="1540593"/>
              <a:ext cx="54703" cy="54703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椭圆 508"/>
            <p:cNvSpPr/>
            <p:nvPr/>
          </p:nvSpPr>
          <p:spPr>
            <a:xfrm>
              <a:off x="4898061" y="1559898"/>
              <a:ext cx="68174" cy="68174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椭圆 509"/>
            <p:cNvSpPr/>
            <p:nvPr/>
          </p:nvSpPr>
          <p:spPr>
            <a:xfrm>
              <a:off x="5193037" y="140525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椭圆 510"/>
            <p:cNvSpPr/>
            <p:nvPr/>
          </p:nvSpPr>
          <p:spPr>
            <a:xfrm>
              <a:off x="5117134" y="144974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椭圆 511"/>
            <p:cNvSpPr/>
            <p:nvPr/>
          </p:nvSpPr>
          <p:spPr>
            <a:xfrm>
              <a:off x="4973004" y="1514777"/>
              <a:ext cx="60738" cy="60738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椭圆 512"/>
            <p:cNvSpPr/>
            <p:nvPr/>
          </p:nvSpPr>
          <p:spPr>
            <a:xfrm>
              <a:off x="4987226" y="1452694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椭圆 513"/>
            <p:cNvSpPr/>
            <p:nvPr/>
          </p:nvSpPr>
          <p:spPr>
            <a:xfrm>
              <a:off x="5083956" y="1431896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椭圆 514"/>
            <p:cNvSpPr/>
            <p:nvPr/>
          </p:nvSpPr>
          <p:spPr>
            <a:xfrm>
              <a:off x="5076300" y="1363524"/>
              <a:ext cx="54897" cy="5489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椭圆 515"/>
            <p:cNvSpPr/>
            <p:nvPr/>
          </p:nvSpPr>
          <p:spPr>
            <a:xfrm>
              <a:off x="5262055" y="1277708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椭圆 516"/>
            <p:cNvSpPr/>
            <p:nvPr/>
          </p:nvSpPr>
          <p:spPr>
            <a:xfrm>
              <a:off x="4950991" y="1362158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椭圆 517"/>
            <p:cNvSpPr/>
            <p:nvPr/>
          </p:nvSpPr>
          <p:spPr>
            <a:xfrm>
              <a:off x="4912206" y="1399691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椭圆 518"/>
            <p:cNvSpPr/>
            <p:nvPr/>
          </p:nvSpPr>
          <p:spPr>
            <a:xfrm>
              <a:off x="5045941" y="1196183"/>
              <a:ext cx="81556" cy="81556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椭圆 519"/>
            <p:cNvSpPr/>
            <p:nvPr/>
          </p:nvSpPr>
          <p:spPr>
            <a:xfrm>
              <a:off x="5273520" y="1100597"/>
              <a:ext cx="81556" cy="81556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椭圆 520"/>
            <p:cNvSpPr/>
            <p:nvPr/>
          </p:nvSpPr>
          <p:spPr>
            <a:xfrm>
              <a:off x="4994237" y="1282983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椭圆 521"/>
            <p:cNvSpPr/>
            <p:nvPr/>
          </p:nvSpPr>
          <p:spPr>
            <a:xfrm>
              <a:off x="5082342" y="1358603"/>
              <a:ext cx="51344" cy="5134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椭圆 522"/>
            <p:cNvSpPr/>
            <p:nvPr/>
          </p:nvSpPr>
          <p:spPr>
            <a:xfrm>
              <a:off x="5261965" y="1279175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椭圆 523"/>
            <p:cNvSpPr/>
            <p:nvPr/>
          </p:nvSpPr>
          <p:spPr>
            <a:xfrm>
              <a:off x="4840925" y="1207716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椭圆 524"/>
            <p:cNvSpPr/>
            <p:nvPr/>
          </p:nvSpPr>
          <p:spPr>
            <a:xfrm>
              <a:off x="4604315" y="1240690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椭圆 525"/>
            <p:cNvSpPr/>
            <p:nvPr/>
          </p:nvSpPr>
          <p:spPr>
            <a:xfrm>
              <a:off x="4456783" y="1083608"/>
              <a:ext cx="81417" cy="81417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椭圆 526"/>
            <p:cNvSpPr/>
            <p:nvPr/>
          </p:nvSpPr>
          <p:spPr>
            <a:xfrm>
              <a:off x="4450081" y="899572"/>
              <a:ext cx="81417" cy="81417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椭圆 527"/>
            <p:cNvSpPr/>
            <p:nvPr/>
          </p:nvSpPr>
          <p:spPr>
            <a:xfrm>
              <a:off x="5020978" y="900868"/>
              <a:ext cx="64733" cy="64733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椭圆 528"/>
            <p:cNvSpPr/>
            <p:nvPr/>
          </p:nvSpPr>
          <p:spPr>
            <a:xfrm>
              <a:off x="5062884" y="105958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椭圆 529"/>
            <p:cNvSpPr/>
            <p:nvPr/>
          </p:nvSpPr>
          <p:spPr>
            <a:xfrm>
              <a:off x="5103748" y="109900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椭圆 530"/>
            <p:cNvSpPr/>
            <p:nvPr/>
          </p:nvSpPr>
          <p:spPr>
            <a:xfrm>
              <a:off x="4925558" y="1152785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4878688" y="1119551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椭圆 532"/>
            <p:cNvSpPr/>
            <p:nvPr/>
          </p:nvSpPr>
          <p:spPr>
            <a:xfrm>
              <a:off x="5190193" y="982993"/>
              <a:ext cx="64733" cy="64733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椭圆 533"/>
            <p:cNvSpPr/>
            <p:nvPr/>
          </p:nvSpPr>
          <p:spPr>
            <a:xfrm>
              <a:off x="5344555" y="823602"/>
              <a:ext cx="64733" cy="64733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椭圆 534"/>
            <p:cNvSpPr/>
            <p:nvPr/>
          </p:nvSpPr>
          <p:spPr>
            <a:xfrm>
              <a:off x="5355076" y="929828"/>
              <a:ext cx="64733" cy="64733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椭圆 535"/>
            <p:cNvSpPr/>
            <p:nvPr/>
          </p:nvSpPr>
          <p:spPr>
            <a:xfrm>
              <a:off x="5488222" y="967599"/>
              <a:ext cx="81556" cy="81556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椭圆 536"/>
            <p:cNvSpPr/>
            <p:nvPr/>
          </p:nvSpPr>
          <p:spPr>
            <a:xfrm>
              <a:off x="5498387" y="1221604"/>
              <a:ext cx="81556" cy="81556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椭圆 537"/>
            <p:cNvSpPr/>
            <p:nvPr/>
          </p:nvSpPr>
          <p:spPr>
            <a:xfrm>
              <a:off x="5570502" y="1291813"/>
              <a:ext cx="45719" cy="45719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椭圆 538"/>
            <p:cNvSpPr/>
            <p:nvPr/>
          </p:nvSpPr>
          <p:spPr>
            <a:xfrm>
              <a:off x="5536064" y="1183388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椭圆 539"/>
            <p:cNvSpPr/>
            <p:nvPr/>
          </p:nvSpPr>
          <p:spPr>
            <a:xfrm>
              <a:off x="5638909" y="1207924"/>
              <a:ext cx="64733" cy="64733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椭圆 540"/>
            <p:cNvSpPr/>
            <p:nvPr/>
          </p:nvSpPr>
          <p:spPr>
            <a:xfrm>
              <a:off x="5615884" y="1139421"/>
              <a:ext cx="64733" cy="64733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椭圆 541"/>
            <p:cNvSpPr/>
            <p:nvPr/>
          </p:nvSpPr>
          <p:spPr>
            <a:xfrm>
              <a:off x="5648250" y="1062627"/>
              <a:ext cx="81556" cy="81556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椭圆 542"/>
            <p:cNvSpPr/>
            <p:nvPr/>
          </p:nvSpPr>
          <p:spPr>
            <a:xfrm>
              <a:off x="5702573" y="1127938"/>
              <a:ext cx="49189" cy="49189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椭圆 543"/>
            <p:cNvSpPr/>
            <p:nvPr/>
          </p:nvSpPr>
          <p:spPr>
            <a:xfrm>
              <a:off x="5738013" y="1153388"/>
              <a:ext cx="49189" cy="49189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椭圆 544"/>
            <p:cNvSpPr/>
            <p:nvPr/>
          </p:nvSpPr>
          <p:spPr>
            <a:xfrm>
              <a:off x="5753693" y="873150"/>
              <a:ext cx="67018" cy="67018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椭圆 545"/>
            <p:cNvSpPr/>
            <p:nvPr/>
          </p:nvSpPr>
          <p:spPr>
            <a:xfrm>
              <a:off x="5948363" y="831180"/>
              <a:ext cx="78620" cy="78620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椭圆 546"/>
            <p:cNvSpPr/>
            <p:nvPr/>
          </p:nvSpPr>
          <p:spPr>
            <a:xfrm>
              <a:off x="6047380" y="1020037"/>
              <a:ext cx="54519" cy="54519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椭圆 547"/>
            <p:cNvSpPr/>
            <p:nvPr/>
          </p:nvSpPr>
          <p:spPr>
            <a:xfrm>
              <a:off x="6181708" y="1168712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椭圆 548"/>
            <p:cNvSpPr/>
            <p:nvPr/>
          </p:nvSpPr>
          <p:spPr>
            <a:xfrm>
              <a:off x="5954164" y="1193544"/>
              <a:ext cx="67018" cy="67018"/>
            </a:xfrm>
            <a:prstGeom prst="ellipse">
              <a:avLst/>
            </a:prstGeom>
            <a:solidFill>
              <a:srgbClr val="629BB4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椭圆 549"/>
            <p:cNvSpPr/>
            <p:nvPr/>
          </p:nvSpPr>
          <p:spPr>
            <a:xfrm>
              <a:off x="5902482" y="1253149"/>
              <a:ext cx="45719" cy="45719"/>
            </a:xfrm>
            <a:prstGeom prst="ellipse">
              <a:avLst/>
            </a:prstGeom>
            <a:solidFill>
              <a:srgbClr val="629BB4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椭圆 550"/>
            <p:cNvSpPr/>
            <p:nvPr/>
          </p:nvSpPr>
          <p:spPr>
            <a:xfrm>
              <a:off x="5906773" y="1104495"/>
              <a:ext cx="67018" cy="67018"/>
            </a:xfrm>
            <a:prstGeom prst="ellipse">
              <a:avLst/>
            </a:prstGeom>
            <a:solidFill>
              <a:srgbClr val="629BB4">
                <a:alpha val="8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椭圆 551"/>
            <p:cNvSpPr/>
            <p:nvPr/>
          </p:nvSpPr>
          <p:spPr>
            <a:xfrm>
              <a:off x="6166603" y="1102387"/>
              <a:ext cx="54519" cy="54519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椭圆 552"/>
            <p:cNvSpPr/>
            <p:nvPr/>
          </p:nvSpPr>
          <p:spPr>
            <a:xfrm>
              <a:off x="6234785" y="1073713"/>
              <a:ext cx="54519" cy="54519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椭圆 553"/>
            <p:cNvSpPr/>
            <p:nvPr/>
          </p:nvSpPr>
          <p:spPr>
            <a:xfrm>
              <a:off x="6232210" y="998737"/>
              <a:ext cx="54519" cy="54519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椭圆 554"/>
            <p:cNvSpPr/>
            <p:nvPr/>
          </p:nvSpPr>
          <p:spPr>
            <a:xfrm>
              <a:off x="6412484" y="691903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椭圆 555"/>
            <p:cNvSpPr/>
            <p:nvPr/>
          </p:nvSpPr>
          <p:spPr>
            <a:xfrm>
              <a:off x="6405053" y="1013450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椭圆 556"/>
            <p:cNvSpPr/>
            <p:nvPr/>
          </p:nvSpPr>
          <p:spPr>
            <a:xfrm>
              <a:off x="6499589" y="979604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椭圆 557"/>
            <p:cNvSpPr/>
            <p:nvPr/>
          </p:nvSpPr>
          <p:spPr>
            <a:xfrm>
              <a:off x="6348103" y="1110964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椭圆 558"/>
            <p:cNvSpPr/>
            <p:nvPr/>
          </p:nvSpPr>
          <p:spPr>
            <a:xfrm>
              <a:off x="6262686" y="1155442"/>
              <a:ext cx="67018" cy="6701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椭圆 559"/>
            <p:cNvSpPr/>
            <p:nvPr/>
          </p:nvSpPr>
          <p:spPr>
            <a:xfrm>
              <a:off x="6341861" y="1167648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椭圆 560"/>
            <p:cNvSpPr/>
            <p:nvPr/>
          </p:nvSpPr>
          <p:spPr>
            <a:xfrm>
              <a:off x="6535140" y="1169163"/>
              <a:ext cx="78620" cy="78620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椭圆 561"/>
            <p:cNvSpPr/>
            <p:nvPr/>
          </p:nvSpPr>
          <p:spPr>
            <a:xfrm>
              <a:off x="6479681" y="1124282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椭圆 562"/>
            <p:cNvSpPr/>
            <p:nvPr/>
          </p:nvSpPr>
          <p:spPr>
            <a:xfrm>
              <a:off x="6592814" y="1254427"/>
              <a:ext cx="57291" cy="5729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椭圆 563"/>
            <p:cNvSpPr/>
            <p:nvPr/>
          </p:nvSpPr>
          <p:spPr>
            <a:xfrm>
              <a:off x="6772185" y="621577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椭圆 564"/>
            <p:cNvSpPr/>
            <p:nvPr/>
          </p:nvSpPr>
          <p:spPr>
            <a:xfrm>
              <a:off x="5183529" y="523435"/>
              <a:ext cx="78436" cy="78436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椭圆 565"/>
            <p:cNvSpPr/>
            <p:nvPr/>
          </p:nvSpPr>
          <p:spPr>
            <a:xfrm>
              <a:off x="5855583" y="452001"/>
              <a:ext cx="78436" cy="78436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椭圆 566"/>
            <p:cNvSpPr/>
            <p:nvPr/>
          </p:nvSpPr>
          <p:spPr>
            <a:xfrm>
              <a:off x="5990445" y="338945"/>
              <a:ext cx="78436" cy="78436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椭圆 567"/>
            <p:cNvSpPr/>
            <p:nvPr/>
          </p:nvSpPr>
          <p:spPr>
            <a:xfrm>
              <a:off x="7336600" y="1029530"/>
              <a:ext cx="54749" cy="54749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椭圆 568"/>
            <p:cNvSpPr/>
            <p:nvPr/>
          </p:nvSpPr>
          <p:spPr>
            <a:xfrm>
              <a:off x="6935380" y="1080241"/>
              <a:ext cx="78620" cy="78620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椭圆 569"/>
            <p:cNvSpPr/>
            <p:nvPr/>
          </p:nvSpPr>
          <p:spPr>
            <a:xfrm>
              <a:off x="6738339" y="1006362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椭圆 570"/>
            <p:cNvSpPr/>
            <p:nvPr/>
          </p:nvSpPr>
          <p:spPr>
            <a:xfrm>
              <a:off x="6695774" y="890395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椭圆 571"/>
            <p:cNvSpPr/>
            <p:nvPr/>
          </p:nvSpPr>
          <p:spPr>
            <a:xfrm>
              <a:off x="6982365" y="1293526"/>
              <a:ext cx="59775" cy="59775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椭圆 572"/>
            <p:cNvSpPr/>
            <p:nvPr/>
          </p:nvSpPr>
          <p:spPr>
            <a:xfrm>
              <a:off x="6876886" y="1295377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椭圆 573"/>
            <p:cNvSpPr/>
            <p:nvPr/>
          </p:nvSpPr>
          <p:spPr>
            <a:xfrm>
              <a:off x="6545804" y="1271921"/>
              <a:ext cx="57291" cy="5729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椭圆 574"/>
            <p:cNvSpPr/>
            <p:nvPr/>
          </p:nvSpPr>
          <p:spPr>
            <a:xfrm>
              <a:off x="6957996" y="1364261"/>
              <a:ext cx="57291" cy="5729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椭圆 575"/>
            <p:cNvSpPr/>
            <p:nvPr/>
          </p:nvSpPr>
          <p:spPr>
            <a:xfrm>
              <a:off x="7334603" y="1017066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椭圆 576"/>
            <p:cNvSpPr/>
            <p:nvPr/>
          </p:nvSpPr>
          <p:spPr>
            <a:xfrm>
              <a:off x="7166852" y="1214454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椭圆 577"/>
            <p:cNvSpPr/>
            <p:nvPr/>
          </p:nvSpPr>
          <p:spPr>
            <a:xfrm>
              <a:off x="7451536" y="1271911"/>
              <a:ext cx="67226" cy="6722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椭圆 578"/>
            <p:cNvSpPr/>
            <p:nvPr/>
          </p:nvSpPr>
          <p:spPr>
            <a:xfrm>
              <a:off x="7565524" y="1243933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椭圆 579"/>
            <p:cNvSpPr/>
            <p:nvPr/>
          </p:nvSpPr>
          <p:spPr>
            <a:xfrm>
              <a:off x="7184100" y="1382616"/>
              <a:ext cx="58047" cy="58047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椭圆 580"/>
            <p:cNvSpPr/>
            <p:nvPr/>
          </p:nvSpPr>
          <p:spPr>
            <a:xfrm>
              <a:off x="7142211" y="1500883"/>
              <a:ext cx="58047" cy="58047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椭圆 581"/>
            <p:cNvSpPr/>
            <p:nvPr/>
          </p:nvSpPr>
          <p:spPr>
            <a:xfrm>
              <a:off x="7055341" y="1479456"/>
              <a:ext cx="58047" cy="58047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椭圆 582"/>
            <p:cNvSpPr/>
            <p:nvPr/>
          </p:nvSpPr>
          <p:spPr>
            <a:xfrm>
              <a:off x="7371434" y="1486932"/>
              <a:ext cx="76312" cy="7631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椭圆 583"/>
            <p:cNvSpPr/>
            <p:nvPr/>
          </p:nvSpPr>
          <p:spPr>
            <a:xfrm>
              <a:off x="7272269" y="1402978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椭圆 584"/>
            <p:cNvSpPr/>
            <p:nvPr/>
          </p:nvSpPr>
          <p:spPr>
            <a:xfrm>
              <a:off x="7307746" y="1437928"/>
              <a:ext cx="58047" cy="58047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椭圆 585"/>
            <p:cNvSpPr/>
            <p:nvPr/>
          </p:nvSpPr>
          <p:spPr>
            <a:xfrm>
              <a:off x="7314371" y="1488284"/>
              <a:ext cx="71451" cy="7145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椭圆 586"/>
            <p:cNvSpPr/>
            <p:nvPr/>
          </p:nvSpPr>
          <p:spPr>
            <a:xfrm>
              <a:off x="7440177" y="1506231"/>
              <a:ext cx="45719" cy="4571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椭圆 587"/>
            <p:cNvSpPr/>
            <p:nvPr/>
          </p:nvSpPr>
          <p:spPr>
            <a:xfrm>
              <a:off x="7534395" y="1545539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椭圆 588"/>
            <p:cNvSpPr/>
            <p:nvPr/>
          </p:nvSpPr>
          <p:spPr>
            <a:xfrm>
              <a:off x="7770516" y="1551950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椭圆 589"/>
            <p:cNvSpPr/>
            <p:nvPr/>
          </p:nvSpPr>
          <p:spPr>
            <a:xfrm>
              <a:off x="7685317" y="1506021"/>
              <a:ext cx="45929" cy="45929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椭圆 590"/>
            <p:cNvSpPr/>
            <p:nvPr/>
          </p:nvSpPr>
          <p:spPr>
            <a:xfrm>
              <a:off x="7433071" y="1620674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椭圆 591"/>
            <p:cNvSpPr/>
            <p:nvPr/>
          </p:nvSpPr>
          <p:spPr>
            <a:xfrm>
              <a:off x="7299602" y="1619521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椭圆 592"/>
            <p:cNvSpPr/>
            <p:nvPr/>
          </p:nvSpPr>
          <p:spPr>
            <a:xfrm>
              <a:off x="7390409" y="1727430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椭圆 593"/>
            <p:cNvSpPr/>
            <p:nvPr/>
          </p:nvSpPr>
          <p:spPr>
            <a:xfrm>
              <a:off x="7524806" y="1673486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椭圆 594"/>
            <p:cNvSpPr/>
            <p:nvPr/>
          </p:nvSpPr>
          <p:spPr>
            <a:xfrm>
              <a:off x="7462201" y="1698379"/>
              <a:ext cx="53016" cy="5301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椭圆 595"/>
            <p:cNvSpPr/>
            <p:nvPr/>
          </p:nvSpPr>
          <p:spPr>
            <a:xfrm>
              <a:off x="7534145" y="1718464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椭圆 596"/>
            <p:cNvSpPr/>
            <p:nvPr/>
          </p:nvSpPr>
          <p:spPr>
            <a:xfrm>
              <a:off x="7593300" y="1719419"/>
              <a:ext cx="67226" cy="6722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椭圆 597"/>
            <p:cNvSpPr/>
            <p:nvPr/>
          </p:nvSpPr>
          <p:spPr>
            <a:xfrm>
              <a:off x="7752942" y="1743195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椭圆 598"/>
            <p:cNvSpPr/>
            <p:nvPr/>
          </p:nvSpPr>
          <p:spPr>
            <a:xfrm>
              <a:off x="7737016" y="1824074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椭圆 599"/>
            <p:cNvSpPr/>
            <p:nvPr/>
          </p:nvSpPr>
          <p:spPr>
            <a:xfrm>
              <a:off x="7690993" y="1820575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椭圆 600"/>
            <p:cNvSpPr/>
            <p:nvPr/>
          </p:nvSpPr>
          <p:spPr>
            <a:xfrm>
              <a:off x="7625877" y="1833754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椭圆 601"/>
            <p:cNvSpPr/>
            <p:nvPr/>
          </p:nvSpPr>
          <p:spPr>
            <a:xfrm>
              <a:off x="7758418" y="1972029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椭圆 602"/>
            <p:cNvSpPr/>
            <p:nvPr/>
          </p:nvSpPr>
          <p:spPr>
            <a:xfrm>
              <a:off x="7722642" y="1957937"/>
              <a:ext cx="45719" cy="4571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椭圆 603"/>
            <p:cNvSpPr/>
            <p:nvPr/>
          </p:nvSpPr>
          <p:spPr>
            <a:xfrm>
              <a:off x="7700625" y="1924040"/>
              <a:ext cx="57793" cy="5779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椭圆 604"/>
            <p:cNvSpPr/>
            <p:nvPr/>
          </p:nvSpPr>
          <p:spPr>
            <a:xfrm>
              <a:off x="7940705" y="1745165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椭圆 605"/>
            <p:cNvSpPr/>
            <p:nvPr/>
          </p:nvSpPr>
          <p:spPr>
            <a:xfrm>
              <a:off x="7816063" y="2025369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椭圆 606"/>
            <p:cNvSpPr/>
            <p:nvPr/>
          </p:nvSpPr>
          <p:spPr>
            <a:xfrm>
              <a:off x="7908689" y="1987536"/>
              <a:ext cx="67226" cy="6722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椭圆 607"/>
            <p:cNvSpPr/>
            <p:nvPr/>
          </p:nvSpPr>
          <p:spPr>
            <a:xfrm>
              <a:off x="8085202" y="1777040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椭圆 608"/>
            <p:cNvSpPr/>
            <p:nvPr/>
          </p:nvSpPr>
          <p:spPr>
            <a:xfrm>
              <a:off x="8473990" y="1684618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椭圆 609"/>
            <p:cNvSpPr/>
            <p:nvPr/>
          </p:nvSpPr>
          <p:spPr>
            <a:xfrm>
              <a:off x="8014092" y="2134625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椭圆 610"/>
            <p:cNvSpPr/>
            <p:nvPr/>
          </p:nvSpPr>
          <p:spPr>
            <a:xfrm>
              <a:off x="8067176" y="2124269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椭圆 611"/>
            <p:cNvSpPr/>
            <p:nvPr/>
          </p:nvSpPr>
          <p:spPr>
            <a:xfrm>
              <a:off x="8058063" y="1947689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椭圆 612"/>
            <p:cNvSpPr/>
            <p:nvPr/>
          </p:nvSpPr>
          <p:spPr>
            <a:xfrm>
              <a:off x="8243912" y="2000705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椭圆 613"/>
            <p:cNvSpPr/>
            <p:nvPr/>
          </p:nvSpPr>
          <p:spPr>
            <a:xfrm>
              <a:off x="8135927" y="2338432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椭圆 614"/>
            <p:cNvSpPr/>
            <p:nvPr/>
          </p:nvSpPr>
          <p:spPr>
            <a:xfrm>
              <a:off x="7873014" y="2136194"/>
              <a:ext cx="67691" cy="67691"/>
            </a:xfrm>
            <a:prstGeom prst="ellipse">
              <a:avLst/>
            </a:prstGeom>
            <a:solidFill>
              <a:srgbClr val="629BB4">
                <a:alpha val="3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椭圆 615"/>
            <p:cNvSpPr/>
            <p:nvPr/>
          </p:nvSpPr>
          <p:spPr>
            <a:xfrm>
              <a:off x="7839763" y="2201936"/>
              <a:ext cx="67691" cy="6769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椭圆 616"/>
            <p:cNvSpPr/>
            <p:nvPr/>
          </p:nvSpPr>
          <p:spPr>
            <a:xfrm>
              <a:off x="8140861" y="2338432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8" name="椭圆 617"/>
            <p:cNvSpPr/>
            <p:nvPr/>
          </p:nvSpPr>
          <p:spPr>
            <a:xfrm>
              <a:off x="7969239" y="2293859"/>
              <a:ext cx="48029" cy="48029"/>
            </a:xfrm>
            <a:prstGeom prst="ellipse">
              <a:avLst/>
            </a:prstGeom>
            <a:solidFill>
              <a:srgbClr val="629BB4">
                <a:alpha val="1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9" name="椭圆 618"/>
            <p:cNvSpPr/>
            <p:nvPr/>
          </p:nvSpPr>
          <p:spPr>
            <a:xfrm>
              <a:off x="8089538" y="2373285"/>
              <a:ext cx="74821" cy="74821"/>
            </a:xfrm>
            <a:prstGeom prst="ellipse">
              <a:avLst/>
            </a:prstGeom>
            <a:solidFill>
              <a:srgbClr val="629BB4">
                <a:alpha val="1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0" name="椭圆 619"/>
            <p:cNvSpPr/>
            <p:nvPr/>
          </p:nvSpPr>
          <p:spPr>
            <a:xfrm>
              <a:off x="8293544" y="2395243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椭圆 620"/>
            <p:cNvSpPr/>
            <p:nvPr/>
          </p:nvSpPr>
          <p:spPr>
            <a:xfrm>
              <a:off x="8366712" y="2456320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椭圆 621"/>
            <p:cNvSpPr/>
            <p:nvPr/>
          </p:nvSpPr>
          <p:spPr>
            <a:xfrm>
              <a:off x="8166475" y="2404245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3" name="椭圆 622"/>
            <p:cNvSpPr/>
            <p:nvPr/>
          </p:nvSpPr>
          <p:spPr>
            <a:xfrm>
              <a:off x="8018935" y="2463269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4" name="椭圆 623"/>
            <p:cNvSpPr/>
            <p:nvPr/>
          </p:nvSpPr>
          <p:spPr>
            <a:xfrm>
              <a:off x="8113690" y="2461990"/>
              <a:ext cx="54725" cy="5472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5" name="椭圆 624"/>
            <p:cNvSpPr/>
            <p:nvPr/>
          </p:nvSpPr>
          <p:spPr>
            <a:xfrm>
              <a:off x="8194433" y="2479257"/>
              <a:ext cx="74286" cy="74286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6" name="椭圆 625"/>
            <p:cNvSpPr/>
            <p:nvPr/>
          </p:nvSpPr>
          <p:spPr>
            <a:xfrm>
              <a:off x="8271096" y="2573758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7" name="椭圆 626"/>
            <p:cNvSpPr/>
            <p:nvPr/>
          </p:nvSpPr>
          <p:spPr>
            <a:xfrm>
              <a:off x="8271168" y="2510688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8" name="椭圆 627"/>
            <p:cNvSpPr/>
            <p:nvPr/>
          </p:nvSpPr>
          <p:spPr>
            <a:xfrm>
              <a:off x="8341233" y="2697334"/>
              <a:ext cx="74563" cy="74563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9" name="椭圆 628"/>
            <p:cNvSpPr/>
            <p:nvPr/>
          </p:nvSpPr>
          <p:spPr>
            <a:xfrm>
              <a:off x="8504399" y="2583789"/>
              <a:ext cx="74563" cy="74563"/>
            </a:xfrm>
            <a:prstGeom prst="ellipse">
              <a:avLst/>
            </a:prstGeom>
            <a:solidFill>
              <a:srgbClr val="629BB4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椭圆 629"/>
            <p:cNvSpPr/>
            <p:nvPr/>
          </p:nvSpPr>
          <p:spPr>
            <a:xfrm>
              <a:off x="8256262" y="2706399"/>
              <a:ext cx="74563" cy="74563"/>
            </a:xfrm>
            <a:prstGeom prst="ellipse">
              <a:avLst/>
            </a:prstGeom>
            <a:solidFill>
              <a:srgbClr val="629BB4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1" name="椭圆 630"/>
            <p:cNvSpPr/>
            <p:nvPr/>
          </p:nvSpPr>
          <p:spPr>
            <a:xfrm>
              <a:off x="8133119" y="2555532"/>
              <a:ext cx="74286" cy="74286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椭圆 631"/>
            <p:cNvSpPr/>
            <p:nvPr/>
          </p:nvSpPr>
          <p:spPr>
            <a:xfrm>
              <a:off x="8084959" y="2659213"/>
              <a:ext cx="74286" cy="74286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3" name="椭圆 632"/>
            <p:cNvSpPr/>
            <p:nvPr/>
          </p:nvSpPr>
          <p:spPr>
            <a:xfrm>
              <a:off x="8157290" y="2697320"/>
              <a:ext cx="74286" cy="74286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椭圆 633"/>
            <p:cNvSpPr/>
            <p:nvPr/>
          </p:nvSpPr>
          <p:spPr>
            <a:xfrm>
              <a:off x="8362503" y="2561814"/>
              <a:ext cx="45719" cy="45719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椭圆 634"/>
            <p:cNvSpPr/>
            <p:nvPr/>
          </p:nvSpPr>
          <p:spPr>
            <a:xfrm>
              <a:off x="8308891" y="3020671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椭圆 635"/>
            <p:cNvSpPr/>
            <p:nvPr/>
          </p:nvSpPr>
          <p:spPr>
            <a:xfrm>
              <a:off x="8421561" y="2877529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椭圆 636"/>
            <p:cNvSpPr/>
            <p:nvPr/>
          </p:nvSpPr>
          <p:spPr>
            <a:xfrm>
              <a:off x="8225852" y="2798013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椭圆 637"/>
            <p:cNvSpPr/>
            <p:nvPr/>
          </p:nvSpPr>
          <p:spPr>
            <a:xfrm>
              <a:off x="8396722" y="3136996"/>
              <a:ext cx="67691" cy="67691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椭圆 638"/>
            <p:cNvSpPr/>
            <p:nvPr/>
          </p:nvSpPr>
          <p:spPr>
            <a:xfrm>
              <a:off x="8389852" y="3782248"/>
              <a:ext cx="85721" cy="8572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0" name="椭圆 639"/>
            <p:cNvSpPr/>
            <p:nvPr/>
          </p:nvSpPr>
          <p:spPr>
            <a:xfrm>
              <a:off x="8256413" y="4027718"/>
              <a:ext cx="85721" cy="8572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椭圆 640"/>
            <p:cNvSpPr/>
            <p:nvPr/>
          </p:nvSpPr>
          <p:spPr>
            <a:xfrm>
              <a:off x="8209128" y="4099757"/>
              <a:ext cx="99249" cy="99249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椭圆 641"/>
            <p:cNvSpPr/>
            <p:nvPr/>
          </p:nvSpPr>
          <p:spPr>
            <a:xfrm>
              <a:off x="8147707" y="4220675"/>
              <a:ext cx="57761" cy="5776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椭圆 642"/>
            <p:cNvSpPr/>
            <p:nvPr/>
          </p:nvSpPr>
          <p:spPr>
            <a:xfrm>
              <a:off x="8254281" y="4236697"/>
              <a:ext cx="96615" cy="9661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4" name="椭圆 643"/>
            <p:cNvSpPr/>
            <p:nvPr/>
          </p:nvSpPr>
          <p:spPr>
            <a:xfrm>
              <a:off x="8085663" y="4562114"/>
              <a:ext cx="96615" cy="9661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椭圆 644"/>
            <p:cNvSpPr/>
            <p:nvPr/>
          </p:nvSpPr>
          <p:spPr>
            <a:xfrm>
              <a:off x="8067176" y="4390753"/>
              <a:ext cx="97502" cy="97502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椭圆 645"/>
            <p:cNvSpPr/>
            <p:nvPr/>
          </p:nvSpPr>
          <p:spPr>
            <a:xfrm>
              <a:off x="8002247" y="4467104"/>
              <a:ext cx="63340" cy="6334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椭圆 646"/>
            <p:cNvSpPr/>
            <p:nvPr/>
          </p:nvSpPr>
          <p:spPr>
            <a:xfrm>
              <a:off x="8119972" y="4988065"/>
              <a:ext cx="84016" cy="8401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椭圆 647"/>
            <p:cNvSpPr/>
            <p:nvPr/>
          </p:nvSpPr>
          <p:spPr>
            <a:xfrm>
              <a:off x="7994723" y="4297083"/>
              <a:ext cx="63340" cy="6334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椭圆 648"/>
            <p:cNvSpPr/>
            <p:nvPr/>
          </p:nvSpPr>
          <p:spPr>
            <a:xfrm>
              <a:off x="8362119" y="4591591"/>
              <a:ext cx="63340" cy="6334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椭圆 649"/>
            <p:cNvSpPr/>
            <p:nvPr/>
          </p:nvSpPr>
          <p:spPr>
            <a:xfrm>
              <a:off x="7924001" y="4627154"/>
              <a:ext cx="86164" cy="8616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椭圆 650"/>
            <p:cNvSpPr/>
            <p:nvPr/>
          </p:nvSpPr>
          <p:spPr>
            <a:xfrm>
              <a:off x="7901977" y="4559440"/>
              <a:ext cx="53188" cy="53188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椭圆 651"/>
            <p:cNvSpPr/>
            <p:nvPr/>
          </p:nvSpPr>
          <p:spPr>
            <a:xfrm>
              <a:off x="7860226" y="4647546"/>
              <a:ext cx="73136" cy="7313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椭圆 652"/>
            <p:cNvSpPr/>
            <p:nvPr/>
          </p:nvSpPr>
          <p:spPr>
            <a:xfrm>
              <a:off x="7793479" y="4726439"/>
              <a:ext cx="59918" cy="59918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椭圆 653"/>
            <p:cNvSpPr/>
            <p:nvPr/>
          </p:nvSpPr>
          <p:spPr>
            <a:xfrm>
              <a:off x="7800245" y="4972567"/>
              <a:ext cx="71751" cy="7175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5" name="椭圆 654"/>
            <p:cNvSpPr/>
            <p:nvPr/>
          </p:nvSpPr>
          <p:spPr>
            <a:xfrm>
              <a:off x="7594893" y="4923793"/>
              <a:ext cx="71751" cy="7175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6" name="椭圆 655"/>
            <p:cNvSpPr/>
            <p:nvPr/>
          </p:nvSpPr>
          <p:spPr>
            <a:xfrm>
              <a:off x="7529648" y="4942838"/>
              <a:ext cx="71751" cy="7175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7" name="椭圆 656"/>
            <p:cNvSpPr/>
            <p:nvPr/>
          </p:nvSpPr>
          <p:spPr>
            <a:xfrm>
              <a:off x="7491063" y="5138953"/>
              <a:ext cx="86164" cy="8616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8" name="椭圆 657"/>
            <p:cNvSpPr/>
            <p:nvPr/>
          </p:nvSpPr>
          <p:spPr>
            <a:xfrm>
              <a:off x="7480083" y="5003453"/>
              <a:ext cx="71751" cy="7175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9" name="椭圆 658"/>
            <p:cNvSpPr/>
            <p:nvPr/>
          </p:nvSpPr>
          <p:spPr>
            <a:xfrm>
              <a:off x="7658656" y="5677611"/>
              <a:ext cx="99249" cy="99249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椭圆 659"/>
            <p:cNvSpPr/>
            <p:nvPr/>
          </p:nvSpPr>
          <p:spPr>
            <a:xfrm>
              <a:off x="7485262" y="5394978"/>
              <a:ext cx="86164" cy="8616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1" name="椭圆 660"/>
            <p:cNvSpPr/>
            <p:nvPr/>
          </p:nvSpPr>
          <p:spPr>
            <a:xfrm>
              <a:off x="7344297" y="5344097"/>
              <a:ext cx="62795" cy="6279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2" name="椭圆 661"/>
            <p:cNvSpPr/>
            <p:nvPr/>
          </p:nvSpPr>
          <p:spPr>
            <a:xfrm>
              <a:off x="7233767" y="5316840"/>
              <a:ext cx="62795" cy="6279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椭圆 662"/>
            <p:cNvSpPr/>
            <p:nvPr/>
          </p:nvSpPr>
          <p:spPr>
            <a:xfrm>
              <a:off x="7218634" y="5299001"/>
              <a:ext cx="62795" cy="6279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椭圆 663"/>
            <p:cNvSpPr/>
            <p:nvPr/>
          </p:nvSpPr>
          <p:spPr>
            <a:xfrm>
              <a:off x="7272752" y="5159226"/>
              <a:ext cx="69510" cy="6951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5" name="椭圆 664"/>
            <p:cNvSpPr/>
            <p:nvPr/>
          </p:nvSpPr>
          <p:spPr>
            <a:xfrm>
              <a:off x="7272749" y="5236305"/>
              <a:ext cx="47625" cy="476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椭圆 665"/>
            <p:cNvSpPr/>
            <p:nvPr/>
          </p:nvSpPr>
          <p:spPr>
            <a:xfrm>
              <a:off x="7402294" y="509626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椭圆 666"/>
            <p:cNvSpPr/>
            <p:nvPr/>
          </p:nvSpPr>
          <p:spPr>
            <a:xfrm>
              <a:off x="7309962" y="5183017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椭圆 667"/>
            <p:cNvSpPr/>
            <p:nvPr/>
          </p:nvSpPr>
          <p:spPr>
            <a:xfrm>
              <a:off x="7738707" y="5142891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椭圆 668"/>
            <p:cNvSpPr/>
            <p:nvPr/>
          </p:nvSpPr>
          <p:spPr>
            <a:xfrm>
              <a:off x="7562922" y="5061966"/>
              <a:ext cx="47625" cy="476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椭圆 669"/>
            <p:cNvSpPr/>
            <p:nvPr/>
          </p:nvSpPr>
          <p:spPr>
            <a:xfrm>
              <a:off x="7766856" y="4795605"/>
              <a:ext cx="72200" cy="72200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椭圆 670"/>
            <p:cNvSpPr/>
            <p:nvPr/>
          </p:nvSpPr>
          <p:spPr>
            <a:xfrm>
              <a:off x="7972937" y="4573304"/>
              <a:ext cx="49196" cy="49196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椭圆 671"/>
            <p:cNvSpPr/>
            <p:nvPr/>
          </p:nvSpPr>
          <p:spPr>
            <a:xfrm>
              <a:off x="7638968" y="4917605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椭圆 672"/>
            <p:cNvSpPr/>
            <p:nvPr/>
          </p:nvSpPr>
          <p:spPr>
            <a:xfrm>
              <a:off x="7861692" y="4618343"/>
              <a:ext cx="47625" cy="476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4" name="椭圆 673"/>
            <p:cNvSpPr/>
            <p:nvPr/>
          </p:nvSpPr>
          <p:spPr>
            <a:xfrm>
              <a:off x="8660074" y="5204863"/>
              <a:ext cx="81417" cy="81417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5" name="椭圆 674"/>
            <p:cNvSpPr/>
            <p:nvPr/>
          </p:nvSpPr>
          <p:spPr>
            <a:xfrm>
              <a:off x="7407152" y="1602415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6" name="椭圆 675"/>
            <p:cNvSpPr/>
            <p:nvPr/>
          </p:nvSpPr>
          <p:spPr>
            <a:xfrm>
              <a:off x="7252546" y="158328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7" name="椭圆 676"/>
            <p:cNvSpPr/>
            <p:nvPr/>
          </p:nvSpPr>
          <p:spPr>
            <a:xfrm>
              <a:off x="7111610" y="134405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8" name="椭圆 677"/>
            <p:cNvSpPr/>
            <p:nvPr/>
          </p:nvSpPr>
          <p:spPr>
            <a:xfrm>
              <a:off x="7494395" y="172394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9" name="椭圆 678"/>
            <p:cNvSpPr/>
            <p:nvPr/>
          </p:nvSpPr>
          <p:spPr>
            <a:xfrm>
              <a:off x="7676090" y="186963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椭圆 679"/>
            <p:cNvSpPr/>
            <p:nvPr/>
          </p:nvSpPr>
          <p:spPr>
            <a:xfrm>
              <a:off x="6432776" y="1234306"/>
              <a:ext cx="61664" cy="6166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椭圆 680"/>
            <p:cNvSpPr/>
            <p:nvPr/>
          </p:nvSpPr>
          <p:spPr>
            <a:xfrm>
              <a:off x="7349066" y="1481681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2" name="椭圆 681"/>
            <p:cNvSpPr/>
            <p:nvPr/>
          </p:nvSpPr>
          <p:spPr>
            <a:xfrm>
              <a:off x="5673895" y="11656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椭圆 682"/>
            <p:cNvSpPr/>
            <p:nvPr/>
          </p:nvSpPr>
          <p:spPr>
            <a:xfrm>
              <a:off x="6228680" y="113526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椭圆 683"/>
            <p:cNvSpPr/>
            <p:nvPr/>
          </p:nvSpPr>
          <p:spPr>
            <a:xfrm>
              <a:off x="8154536" y="2485176"/>
              <a:ext cx="45719" cy="4571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5" name="椭圆 684"/>
            <p:cNvSpPr/>
            <p:nvPr/>
          </p:nvSpPr>
          <p:spPr>
            <a:xfrm>
              <a:off x="8138138" y="240976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6" name="椭圆 685"/>
            <p:cNvSpPr/>
            <p:nvPr/>
          </p:nvSpPr>
          <p:spPr>
            <a:xfrm>
              <a:off x="8308377" y="274406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椭圆 686"/>
            <p:cNvSpPr/>
            <p:nvPr/>
          </p:nvSpPr>
          <p:spPr>
            <a:xfrm>
              <a:off x="8131412" y="2645961"/>
              <a:ext cx="68844" cy="68844"/>
            </a:xfrm>
            <a:prstGeom prst="ellipse">
              <a:avLst/>
            </a:prstGeom>
            <a:solidFill>
              <a:srgbClr val="97C4D9">
                <a:alpha val="7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8" name="组合 687"/>
            <p:cNvGrpSpPr/>
            <p:nvPr/>
          </p:nvGrpSpPr>
          <p:grpSpPr>
            <a:xfrm rot="3539139">
              <a:off x="6459246" y="585525"/>
              <a:ext cx="969728" cy="840965"/>
              <a:chOff x="4602481" y="675835"/>
              <a:chExt cx="969728" cy="840965"/>
            </a:xfrm>
          </p:grpSpPr>
          <p:sp>
            <p:nvSpPr>
              <p:cNvPr id="692" name="椭圆 691"/>
              <p:cNvSpPr/>
              <p:nvPr/>
            </p:nvSpPr>
            <p:spPr>
              <a:xfrm>
                <a:off x="5414455" y="1430108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/>
              <p:cNvSpPr/>
              <p:nvPr/>
            </p:nvSpPr>
            <p:spPr>
              <a:xfrm>
                <a:off x="5198341" y="1348583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/>
              <p:cNvSpPr/>
              <p:nvPr/>
            </p:nvSpPr>
            <p:spPr>
              <a:xfrm>
                <a:off x="5425920" y="1252997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/>
              <p:cNvSpPr/>
              <p:nvPr/>
            </p:nvSpPr>
            <p:spPr>
              <a:xfrm>
                <a:off x="5146637" y="1435383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/>
              <p:cNvSpPr/>
              <p:nvPr/>
            </p:nvSpPr>
            <p:spPr>
              <a:xfrm>
                <a:off x="5414365" y="1431575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/>
              <p:cNvSpPr/>
              <p:nvPr/>
            </p:nvSpPr>
            <p:spPr>
              <a:xfrm>
                <a:off x="4993325" y="1360116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/>
              <p:cNvSpPr/>
              <p:nvPr/>
            </p:nvSpPr>
            <p:spPr>
              <a:xfrm>
                <a:off x="4756715" y="1393090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/>
              <p:cNvSpPr/>
              <p:nvPr/>
            </p:nvSpPr>
            <p:spPr>
              <a:xfrm>
                <a:off x="4609183" y="1236008"/>
                <a:ext cx="81417" cy="81417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0" name="椭圆 699"/>
              <p:cNvSpPr/>
              <p:nvPr/>
            </p:nvSpPr>
            <p:spPr>
              <a:xfrm>
                <a:off x="4602481" y="1051972"/>
                <a:ext cx="81417" cy="81417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/>
              <p:cNvSpPr/>
              <p:nvPr/>
            </p:nvSpPr>
            <p:spPr>
              <a:xfrm>
                <a:off x="5173378" y="1053268"/>
                <a:ext cx="64733" cy="64733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/>
              <p:cNvSpPr/>
              <p:nvPr/>
            </p:nvSpPr>
            <p:spPr>
              <a:xfrm>
                <a:off x="5215284" y="121198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/>
              <p:cNvSpPr/>
              <p:nvPr/>
            </p:nvSpPr>
            <p:spPr>
              <a:xfrm>
                <a:off x="5256148" y="125140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椭圆 703"/>
              <p:cNvSpPr/>
              <p:nvPr/>
            </p:nvSpPr>
            <p:spPr>
              <a:xfrm>
                <a:off x="5077958" y="1305185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椭圆 704"/>
              <p:cNvSpPr/>
              <p:nvPr/>
            </p:nvSpPr>
            <p:spPr>
              <a:xfrm>
                <a:off x="5031088" y="1271951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/>
              <p:cNvSpPr/>
              <p:nvPr/>
            </p:nvSpPr>
            <p:spPr>
              <a:xfrm>
                <a:off x="5342593" y="113539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椭圆 706"/>
              <p:cNvSpPr/>
              <p:nvPr/>
            </p:nvSpPr>
            <p:spPr>
              <a:xfrm>
                <a:off x="5496955" y="976002"/>
                <a:ext cx="64733" cy="64733"/>
              </a:xfrm>
              <a:prstGeom prst="ellipse">
                <a:avLst/>
              </a:prstGeom>
              <a:solidFill>
                <a:srgbClr val="97C4D9">
                  <a:alpha val="3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椭圆 707"/>
              <p:cNvSpPr/>
              <p:nvPr/>
            </p:nvSpPr>
            <p:spPr>
              <a:xfrm>
                <a:off x="5507476" y="1082228"/>
                <a:ext cx="64733" cy="64733"/>
              </a:xfrm>
              <a:prstGeom prst="ellipse">
                <a:avLst/>
              </a:prstGeom>
              <a:solidFill>
                <a:srgbClr val="97C4D9">
                  <a:alpha val="3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椭圆 708"/>
              <p:cNvSpPr/>
              <p:nvPr/>
            </p:nvSpPr>
            <p:spPr>
              <a:xfrm>
                <a:off x="5335929" y="675835"/>
                <a:ext cx="78436" cy="78436"/>
              </a:xfrm>
              <a:prstGeom prst="ellipse">
                <a:avLst/>
              </a:prstGeom>
              <a:solidFill>
                <a:srgbClr val="97C4D9">
                  <a:alpha val="2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9" name="椭圆 688"/>
            <p:cNvSpPr/>
            <p:nvPr/>
          </p:nvSpPr>
          <p:spPr>
            <a:xfrm>
              <a:off x="7814141" y="2070887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椭圆 689"/>
            <p:cNvSpPr/>
            <p:nvPr/>
          </p:nvSpPr>
          <p:spPr>
            <a:xfrm>
              <a:off x="7666049" y="1715104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1" name="椭圆 690"/>
            <p:cNvSpPr/>
            <p:nvPr/>
          </p:nvSpPr>
          <p:spPr>
            <a:xfrm>
              <a:off x="8007737" y="2348687"/>
              <a:ext cx="81417" cy="81417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0" name="椭圆 709"/>
          <p:cNvSpPr/>
          <p:nvPr/>
        </p:nvSpPr>
        <p:spPr>
          <a:xfrm>
            <a:off x="4713806" y="5043891"/>
            <a:ext cx="79065" cy="79065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1" name="椭圆 710"/>
          <p:cNvSpPr/>
          <p:nvPr/>
        </p:nvSpPr>
        <p:spPr>
          <a:xfrm>
            <a:off x="4083647" y="4201675"/>
            <a:ext cx="79065" cy="79065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/>
          <p:cNvSpPr/>
          <p:nvPr/>
        </p:nvSpPr>
        <p:spPr>
          <a:xfrm>
            <a:off x="5762607" y="4986253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/>
          <p:cNvSpPr/>
          <p:nvPr/>
        </p:nvSpPr>
        <p:spPr>
          <a:xfrm>
            <a:off x="5273520" y="4802746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/>
          <p:cNvSpPr/>
          <p:nvPr/>
        </p:nvSpPr>
        <p:spPr>
          <a:xfrm>
            <a:off x="7440990" y="5031348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/>
          <p:cNvSpPr/>
          <p:nvPr/>
        </p:nvSpPr>
        <p:spPr>
          <a:xfrm>
            <a:off x="6868286" y="4658729"/>
            <a:ext cx="75969" cy="72363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/>
          <p:cNvSpPr/>
          <p:nvPr/>
        </p:nvSpPr>
        <p:spPr>
          <a:xfrm>
            <a:off x="6351446" y="4137801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/>
          <p:cNvSpPr/>
          <p:nvPr/>
        </p:nvSpPr>
        <p:spPr>
          <a:xfrm>
            <a:off x="6619064" y="3889495"/>
            <a:ext cx="75507" cy="71923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/>
          <p:cNvSpPr/>
          <p:nvPr/>
        </p:nvSpPr>
        <p:spPr>
          <a:xfrm>
            <a:off x="6309112" y="2901669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椭圆 718"/>
          <p:cNvSpPr/>
          <p:nvPr/>
        </p:nvSpPr>
        <p:spPr>
          <a:xfrm>
            <a:off x="5606369" y="2630726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椭圆 719"/>
          <p:cNvSpPr/>
          <p:nvPr/>
        </p:nvSpPr>
        <p:spPr>
          <a:xfrm>
            <a:off x="6715468" y="2718803"/>
            <a:ext cx="47997" cy="45719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椭圆 720"/>
          <p:cNvSpPr/>
          <p:nvPr/>
        </p:nvSpPr>
        <p:spPr>
          <a:xfrm>
            <a:off x="4810828" y="2379551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椭圆 721"/>
          <p:cNvSpPr/>
          <p:nvPr/>
        </p:nvSpPr>
        <p:spPr>
          <a:xfrm>
            <a:off x="5391165" y="1934800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椭圆 722"/>
          <p:cNvSpPr/>
          <p:nvPr/>
        </p:nvSpPr>
        <p:spPr>
          <a:xfrm>
            <a:off x="6613760" y="2172582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椭圆 723"/>
          <p:cNvSpPr/>
          <p:nvPr/>
        </p:nvSpPr>
        <p:spPr>
          <a:xfrm>
            <a:off x="4975804" y="1543353"/>
            <a:ext cx="88900" cy="88900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椭圆 724"/>
          <p:cNvSpPr/>
          <p:nvPr/>
        </p:nvSpPr>
        <p:spPr>
          <a:xfrm>
            <a:off x="4077780" y="2574869"/>
            <a:ext cx="88900" cy="88900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椭圆 725"/>
          <p:cNvSpPr/>
          <p:nvPr/>
        </p:nvSpPr>
        <p:spPr>
          <a:xfrm>
            <a:off x="7137930" y="1566419"/>
            <a:ext cx="60804" cy="579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7" name="椭圆 726"/>
          <p:cNvSpPr/>
          <p:nvPr/>
        </p:nvSpPr>
        <p:spPr>
          <a:xfrm>
            <a:off x="7928905" y="2375286"/>
            <a:ext cx="60804" cy="579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8" name="椭圆 727"/>
          <p:cNvSpPr/>
          <p:nvPr/>
        </p:nvSpPr>
        <p:spPr>
          <a:xfrm>
            <a:off x="8178120" y="3307179"/>
            <a:ext cx="88900" cy="88900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9" name="椭圆 728"/>
          <p:cNvSpPr/>
          <p:nvPr/>
        </p:nvSpPr>
        <p:spPr>
          <a:xfrm>
            <a:off x="7443660" y="2342852"/>
            <a:ext cx="47997" cy="45719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0" name="文本框 729"/>
          <p:cNvSpPr txBox="1"/>
          <p:nvPr/>
        </p:nvSpPr>
        <p:spPr>
          <a:xfrm>
            <a:off x="4739380" y="3075104"/>
            <a:ext cx="271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-150">
                <a:solidFill>
                  <a:srgbClr val="0756A7"/>
                </a:solidFill>
                <a:effectLst>
                  <a:outerShdw blurRad="177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THANKS!</a:t>
            </a:r>
            <a:endParaRPr lang="zh-CN" altLang="en-US" sz="3600" b="1" spc="-150">
              <a:solidFill>
                <a:srgbClr val="0756A7"/>
              </a:solidFill>
              <a:effectLst>
                <a:outerShdw blurRad="177800" dist="50800" dir="5400000" algn="ctr" rotWithShape="0">
                  <a:srgbClr val="000000">
                    <a:alpha val="30000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36" name="直接连接符 735"/>
          <p:cNvCxnSpPr/>
          <p:nvPr/>
        </p:nvCxnSpPr>
        <p:spPr>
          <a:xfrm>
            <a:off x="1458414" y="3480453"/>
            <a:ext cx="2386683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>
                    <a:alpha val="32000"/>
                  </a:schemeClr>
                </a:gs>
                <a:gs pos="99000">
                  <a:schemeClr val="bg1">
                    <a:alpha val="26000"/>
                  </a:schemeClr>
                </a:gs>
              </a:gsLst>
              <a:lin ang="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直接连接符 736"/>
          <p:cNvCxnSpPr/>
          <p:nvPr/>
        </p:nvCxnSpPr>
        <p:spPr>
          <a:xfrm flipH="1">
            <a:off x="8361235" y="3480453"/>
            <a:ext cx="2386683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0"/>
                  </a:schemeClr>
                </a:gs>
                <a:gs pos="56000">
                  <a:schemeClr val="bg1">
                    <a:alpha val="32000"/>
                  </a:schemeClr>
                </a:gs>
                <a:gs pos="99000">
                  <a:schemeClr val="bg1">
                    <a:alpha val="26000"/>
                  </a:schemeClr>
                </a:gs>
              </a:gsLst>
              <a:lin ang="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3292F5A-60A1-4436-8724-767662562C6B}"/>
              </a:ext>
            </a:extLst>
          </p:cNvPr>
          <p:cNvSpPr txBox="1"/>
          <p:nvPr/>
        </p:nvSpPr>
        <p:spPr>
          <a:xfrm>
            <a:off x="-287366" y="3540360"/>
            <a:ext cx="451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Summer Internship</a:t>
            </a:r>
            <a:endParaRPr lang="zh-CN" altLang="en-US" sz="1400" spc="300">
              <a:solidFill>
                <a:schemeClr val="bg1"/>
              </a:solidFill>
              <a:latin typeface="Fira Code" panose="020B0809050000020004" pitchFamily="49" charset="0"/>
              <a:ea typeface="方正兰亭纤黑_GBK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77CFEC-5035-4815-96F0-D5F46679AF2D}"/>
              </a:ext>
            </a:extLst>
          </p:cNvPr>
          <p:cNvSpPr txBox="1"/>
          <p:nvPr/>
        </p:nvSpPr>
        <p:spPr>
          <a:xfrm>
            <a:off x="7989709" y="3529186"/>
            <a:ext cx="451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Concluding Report</a:t>
            </a:r>
            <a:endParaRPr lang="zh-CN" altLang="en-US" sz="1400" spc="300">
              <a:solidFill>
                <a:schemeClr val="bg1"/>
              </a:solidFill>
              <a:latin typeface="Fira Code" panose="020B0809050000020004" pitchFamily="49" charset="0"/>
              <a:ea typeface="方正兰亭纤黑_GBK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2AA542-FB55-4285-A403-DABC0E0BC124}"/>
              </a:ext>
            </a:extLst>
          </p:cNvPr>
          <p:cNvSpPr txBox="1"/>
          <p:nvPr/>
        </p:nvSpPr>
        <p:spPr>
          <a:xfrm>
            <a:off x="900494" y="2983056"/>
            <a:ext cx="214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暑期实习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96D61E-B016-4A81-A523-2F47DBD071AC}"/>
              </a:ext>
            </a:extLst>
          </p:cNvPr>
          <p:cNvSpPr txBox="1"/>
          <p:nvPr/>
        </p:nvSpPr>
        <p:spPr>
          <a:xfrm>
            <a:off x="8982606" y="2989374"/>
            <a:ext cx="253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总结汇报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DE448F-7BAD-4A81-8371-A053B841C23A}"/>
              </a:ext>
            </a:extLst>
          </p:cNvPr>
          <p:cNvSpPr txBox="1"/>
          <p:nvPr/>
        </p:nvSpPr>
        <p:spPr>
          <a:xfrm>
            <a:off x="4843358" y="6078419"/>
            <a:ext cx="25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汇报人：汪子龙</a:t>
            </a:r>
          </a:p>
        </p:txBody>
      </p:sp>
    </p:spTree>
    <p:extLst>
      <p:ext uri="{BB962C8B-B14F-4D97-AF65-F5344CB8AC3E}">
        <p14:creationId xmlns:p14="http://schemas.microsoft.com/office/powerpoint/2010/main" val="29924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1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椭圆 355"/>
          <p:cNvSpPr/>
          <p:nvPr/>
        </p:nvSpPr>
        <p:spPr>
          <a:xfrm>
            <a:off x="-2362701" y="1070727"/>
            <a:ext cx="4710931" cy="47109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01700" dist="38100" dir="16200000" sx="102000" sy="102000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357" name="椭圆 356"/>
          <p:cNvSpPr/>
          <p:nvPr/>
        </p:nvSpPr>
        <p:spPr>
          <a:xfrm>
            <a:off x="-1796180" y="1637248"/>
            <a:ext cx="3577888" cy="35778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sx="118000" sy="118000" algn="ctr" rotWithShape="0">
              <a:srgbClr val="0070C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358" name="椭圆 357"/>
          <p:cNvSpPr/>
          <p:nvPr/>
        </p:nvSpPr>
        <p:spPr>
          <a:xfrm>
            <a:off x="-1191861" y="2241567"/>
            <a:ext cx="2369250" cy="23692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33400" sx="118000" sy="118000" algn="ctr" rotWithShape="0">
              <a:srgbClr val="0070C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-50834" y="5743431"/>
            <a:ext cx="98571" cy="98571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2926033" y="0"/>
            <a:ext cx="5852066" cy="6429111"/>
            <a:chOff x="-2926033" y="0"/>
            <a:chExt cx="5852066" cy="6429111"/>
          </a:xfrm>
        </p:grpSpPr>
        <p:sp>
          <p:nvSpPr>
            <p:cNvPr id="5" name="椭圆 4"/>
            <p:cNvSpPr/>
            <p:nvPr/>
          </p:nvSpPr>
          <p:spPr>
            <a:xfrm>
              <a:off x="-1773806" y="4996058"/>
              <a:ext cx="59369" cy="5936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-2181620" y="2302487"/>
              <a:ext cx="90435" cy="90435"/>
            </a:xfrm>
            <a:prstGeom prst="ellipse">
              <a:avLst/>
            </a:prstGeom>
            <a:solidFill>
              <a:srgbClr val="057DC3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95847" y="5969581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57782" y="5945447"/>
              <a:ext cx="52214" cy="522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flipH="1">
              <a:off x="343676" y="5841366"/>
              <a:ext cx="58578" cy="58578"/>
            </a:xfrm>
            <a:prstGeom prst="ellipse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939765" y="5571757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49628" y="5754385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04176" y="580017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43622" y="6048549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43622" y="604888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76483" y="5712598"/>
              <a:ext cx="52214" cy="522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42102" y="5670811"/>
              <a:ext cx="67894" cy="678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72823" y="568725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834784" y="6146042"/>
              <a:ext cx="54548" cy="54548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939765" y="614604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5399" y="6342843"/>
              <a:ext cx="86268" cy="8626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8802" y="6297060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89539" y="5899944"/>
              <a:ext cx="80054" cy="8005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695" y="5973760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-326611" y="5967840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-246784" y="5821943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-338098" y="5789959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-577206" y="6021275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-778092" y="614604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-905920" y="6134078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-809785" y="5824797"/>
              <a:ext cx="50692" cy="506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-608926" y="5722665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-586932" y="5800610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-768648" y="5652912"/>
              <a:ext cx="68680" cy="68680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-1246121" y="5848953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-1473186" y="6041408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-1323267" y="550490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1246121" y="544606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-1202640" y="557561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-1155077" y="550831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-1186749" y="5699541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-1163311" y="5778409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-1473187" y="6041407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-1903617" y="6014134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1347261" y="5365579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1366499" y="5476491"/>
              <a:ext cx="57935" cy="5793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1631697" y="5524596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-1968290" y="5593417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2401398" y="5232578"/>
              <a:ext cx="77394" cy="77394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-2795955" y="5159979"/>
              <a:ext cx="72600" cy="72600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1929593" y="5286264"/>
              <a:ext cx="94804" cy="94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-1992348" y="5209907"/>
              <a:ext cx="62755" cy="6275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-1840874" y="5068816"/>
              <a:ext cx="59369" cy="5936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-1796179" y="5108031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-1916532" y="5007202"/>
              <a:ext cx="68680" cy="68680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-1892931" y="4973685"/>
              <a:ext cx="81742" cy="81742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-2136402" y="4850219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-2089738" y="467655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-2213333" y="4637856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-2276088" y="4762157"/>
              <a:ext cx="62755" cy="6275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-1961326" y="4850219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-2306197" y="4182740"/>
              <a:ext cx="94804" cy="94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-2434250" y="4345253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-2543815" y="4514022"/>
              <a:ext cx="77394" cy="77394"/>
            </a:xfrm>
            <a:prstGeom prst="ellipse">
              <a:avLst/>
            </a:prstGeom>
            <a:solidFill>
              <a:srgbClr val="97C4D9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-2324004" y="4502408"/>
              <a:ext cx="58878" cy="5887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-2347104" y="4409629"/>
              <a:ext cx="74160" cy="7416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-2382977" y="4090039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  <a:alpha val="7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-2365133" y="4249313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-2481056" y="4178641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-2788595" y="4275579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-2575157" y="3968803"/>
              <a:ext cx="54095" cy="5409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-2502992" y="4022898"/>
              <a:ext cx="56299" cy="56299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-2507872" y="3904759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-2658837" y="3889512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-2595396" y="3833366"/>
              <a:ext cx="74334" cy="7433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2613921" y="4220193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-2608518" y="3241528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-2542841" y="3041951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2472040" y="2732678"/>
              <a:ext cx="59877" cy="59877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-2603449" y="2697287"/>
              <a:ext cx="64343" cy="64343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-2537492" y="2530376"/>
              <a:ext cx="64343" cy="64343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-2377579" y="2562909"/>
              <a:ext cx="82660" cy="8266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-2430822" y="2265632"/>
              <a:ext cx="51879" cy="51879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-2328323" y="2344868"/>
              <a:ext cx="51879" cy="51879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2265126" y="2422052"/>
              <a:ext cx="59085" cy="59085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-2527347" y="2420185"/>
              <a:ext cx="60952" cy="60952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2645930" y="2416965"/>
              <a:ext cx="60952" cy="60952"/>
            </a:xfrm>
            <a:prstGeom prst="ellipse">
              <a:avLst/>
            </a:prstGeom>
            <a:solidFill>
              <a:schemeClr val="bg2">
                <a:lumMod val="90000"/>
                <a:alpha val="74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2611499" y="2504942"/>
              <a:ext cx="82660" cy="8266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-2426616" y="2437111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-2926033" y="2056910"/>
              <a:ext cx="95454" cy="95454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-2876161" y="2220464"/>
              <a:ext cx="65231" cy="652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-2810931" y="1944114"/>
              <a:ext cx="65231" cy="652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-2796335" y="1827925"/>
              <a:ext cx="65231" cy="652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-2569312" y="1754209"/>
              <a:ext cx="73716" cy="73716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-2658837" y="1852313"/>
              <a:ext cx="68690" cy="68690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-2547275" y="1980776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-2518700" y="2127081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-2126128" y="2145186"/>
              <a:ext cx="59877" cy="59877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-2066250" y="211613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-2302116" y="2162302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-2337202" y="2111610"/>
              <a:ext cx="50692" cy="50692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-2252762" y="2083425"/>
              <a:ext cx="59926" cy="59926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-2464615" y="1886657"/>
              <a:ext cx="73272" cy="73272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-2573923" y="1753138"/>
              <a:ext cx="73272" cy="73272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-2631501" y="1476411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-2349716" y="1590062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-2097898" y="195597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-2170040" y="1848912"/>
              <a:ext cx="56659" cy="56659"/>
            </a:xfrm>
            <a:prstGeom prst="ellipse">
              <a:avLst/>
            </a:prstGeom>
            <a:solidFill>
              <a:srgbClr val="97C4D9">
                <a:alpha val="68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-2294281" y="1974801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-2245062" y="1944756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-2209138" y="2013242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-2178317" y="1967412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-1958420" y="1917470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-2014169" y="2016671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-2056455" y="1944097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-1832198" y="180803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-1940460" y="182171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-2003567" y="1695916"/>
              <a:ext cx="50692" cy="50692"/>
            </a:xfrm>
            <a:prstGeom prst="ellipse">
              <a:avLst/>
            </a:prstGeom>
            <a:solidFill>
              <a:srgbClr val="97C4D9">
                <a:alpha val="5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-2072737" y="1864076"/>
              <a:ext cx="50692" cy="50692"/>
            </a:xfrm>
            <a:prstGeom prst="ellipse">
              <a:avLst/>
            </a:prstGeom>
            <a:solidFill>
              <a:srgbClr val="97C4D9">
                <a:alpha val="5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-2486929" y="1206769"/>
              <a:ext cx="73272" cy="73272"/>
            </a:xfrm>
            <a:prstGeom prst="ellipse">
              <a:avLst/>
            </a:prstGeom>
            <a:solidFill>
              <a:srgbClr val="97C4D9">
                <a:alpha val="1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-2150018" y="1264576"/>
              <a:ext cx="73272" cy="73272"/>
            </a:xfrm>
            <a:prstGeom prst="ellipse">
              <a:avLst/>
            </a:prstGeom>
            <a:solidFill>
              <a:srgbClr val="97C4D9">
                <a:alpha val="40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-1853561" y="1584631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-1739784" y="1498990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-1778308" y="1556111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-1795843" y="1469026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-1689092" y="1380750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-1822067" y="1313735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-1568155" y="1313807"/>
              <a:ext cx="78273" cy="78273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-1808130" y="1468105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-2034431" y="1550435"/>
              <a:ext cx="90748" cy="90748"/>
            </a:xfrm>
            <a:prstGeom prst="ellipse">
              <a:avLst/>
            </a:prstGeom>
            <a:solidFill>
              <a:srgbClr val="97C4D9">
                <a:alpha val="30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-1866356" y="1510588"/>
              <a:ext cx="60654" cy="60654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-1426729" y="1199474"/>
              <a:ext cx="60654" cy="60654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-1408755" y="1332364"/>
              <a:ext cx="60654" cy="60654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-1335487" y="1353769"/>
              <a:ext cx="75590" cy="75590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-1008423" y="118230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-1092583" y="123163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-1252391" y="1303739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-1236622" y="1234903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-1129370" y="1211843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-1137859" y="1136033"/>
              <a:ext cx="60869" cy="60869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-931897" y="1040882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-1276799" y="1134518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-1319803" y="1176134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-1171520" y="950489"/>
              <a:ext cx="90428" cy="9042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-919185" y="844505"/>
              <a:ext cx="90428" cy="9042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-1228848" y="1046731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-1131159" y="1130577"/>
              <a:ext cx="56929" cy="56929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-931997" y="1042509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-1398838" y="963276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-1661186" y="999837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-1824767" y="825668"/>
              <a:ext cx="90274" cy="90274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-1832198" y="621612"/>
              <a:ext cx="90274" cy="90274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-1199199" y="623049"/>
              <a:ext cx="71775" cy="71775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-1152734" y="799029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-1107425" y="842737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-1304998" y="902370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-1356967" y="865521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/>
            <p:nvPr/>
          </p:nvSpPr>
          <p:spPr>
            <a:xfrm>
              <a:off x="-1011576" y="714108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-840423" y="537378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-828757" y="655159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-681128" y="697039"/>
              <a:ext cx="90428" cy="90428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-669857" y="978675"/>
              <a:ext cx="90428" cy="90428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-589897" y="1056521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-628081" y="936302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-514049" y="963507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-539579" y="887552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-503692" y="802404"/>
              <a:ext cx="90428" cy="90428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-443459" y="874820"/>
              <a:ext cx="54540" cy="54540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-404164" y="903038"/>
              <a:ext cx="54540" cy="54540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-386779" y="592316"/>
              <a:ext cx="74308" cy="74308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-170932" y="545780"/>
              <a:ext cx="87172" cy="8717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-61144" y="755181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87796" y="920029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-164500" y="947563"/>
              <a:ext cx="74308" cy="74308"/>
            </a:xfrm>
            <a:prstGeom prst="ellipse">
              <a:avLst/>
            </a:prstGeom>
            <a:solidFill>
              <a:srgbClr val="629BB4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-221804" y="1013651"/>
              <a:ext cx="50692" cy="50692"/>
            </a:xfrm>
            <a:prstGeom prst="ellipse">
              <a:avLst/>
            </a:prstGeom>
            <a:solidFill>
              <a:srgbClr val="629BB4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-217047" y="848827"/>
              <a:ext cx="74308" cy="74308"/>
            </a:xfrm>
            <a:prstGeom prst="ellipse">
              <a:avLst/>
            </a:prstGeom>
            <a:solidFill>
              <a:srgbClr val="629BB4">
                <a:alpha val="8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71048" y="846489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46647" y="814696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143792" y="731564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343676" y="391353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335437" y="747878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440256" y="710350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272291" y="856000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177583" y="905316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265370" y="918850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479674" y="920529"/>
              <a:ext cx="87172" cy="8717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418183" y="870766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543622" y="1015068"/>
              <a:ext cx="63523" cy="635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742505" y="31337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-1018965" y="204559"/>
              <a:ext cx="86968" cy="86968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-273805" y="125354"/>
              <a:ext cx="86968" cy="86968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-124273" y="0"/>
              <a:ext cx="86968" cy="86968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368318" y="765707"/>
              <a:ext cx="60705" cy="60705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923453" y="821934"/>
              <a:ext cx="87172" cy="8717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704977" y="740019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657782" y="61143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975549" y="1058421"/>
              <a:ext cx="66277" cy="66277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858596" y="1060473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491498" y="1034465"/>
              <a:ext cx="63523" cy="635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/>
            <p:nvPr/>
          </p:nvSpPr>
          <p:spPr>
            <a:xfrm>
              <a:off x="948529" y="1136850"/>
              <a:ext cx="63523" cy="635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1366103" y="75188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1180104" y="97074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1495756" y="1034454"/>
              <a:ext cx="74539" cy="7453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1622144" y="1003433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1199229" y="1157202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1152783" y="1288334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1056463" y="1264576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1406941" y="1272865"/>
              <a:ext cx="84613" cy="8461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1296989" y="1179779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1336325" y="1218531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1343670" y="1274365"/>
              <a:ext cx="79223" cy="792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1483162" y="1294264"/>
              <a:ext cx="50692" cy="5069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1587629" y="1337848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1849435" y="1344956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1754968" y="1294031"/>
              <a:ext cx="50925" cy="5092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1475283" y="1421156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1327295" y="1419878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>
            <a:xfrm>
              <a:off x="1427980" y="1539525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1576997" y="1479713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1507581" y="1507314"/>
              <a:ext cx="58783" cy="5878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/>
            <p:nvPr/>
          </p:nvSpPr>
          <p:spPr>
            <a:xfrm>
              <a:off x="1587352" y="1529584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1652941" y="1530642"/>
              <a:ext cx="74539" cy="7453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1829949" y="1557005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/>
            <p:nvPr/>
          </p:nvSpPr>
          <p:spPr>
            <a:xfrm>
              <a:off x="1812291" y="1646682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/>
            <p:nvPr/>
          </p:nvSpPr>
          <p:spPr>
            <a:xfrm>
              <a:off x="1761261" y="1642802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1689062" y="1657415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1836021" y="1810731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/>
            <p:nvPr/>
          </p:nvSpPr>
          <p:spPr>
            <a:xfrm>
              <a:off x="1796353" y="1795107"/>
              <a:ext cx="50692" cy="5069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1771941" y="1757522"/>
              <a:ext cx="64080" cy="64080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/>
            <p:nvPr/>
          </p:nvSpPr>
          <p:spPr>
            <a:xfrm>
              <a:off x="2038137" y="1559189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/>
            <p:nvPr/>
          </p:nvSpPr>
          <p:spPr>
            <a:xfrm>
              <a:off x="1899937" y="1869874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2002639" y="1827925"/>
              <a:ext cx="74539" cy="7453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2198353" y="1594531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2629433" y="1492056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2119507" y="1991015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椭圆 236"/>
            <p:cNvSpPr/>
            <p:nvPr/>
          </p:nvSpPr>
          <p:spPr>
            <a:xfrm>
              <a:off x="2178366" y="1979532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椭圆 237"/>
            <p:cNvSpPr/>
            <p:nvPr/>
          </p:nvSpPr>
          <p:spPr>
            <a:xfrm>
              <a:off x="2168261" y="1783744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2374327" y="1842527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/>
            <p:nvPr/>
          </p:nvSpPr>
          <p:spPr>
            <a:xfrm>
              <a:off x="2254596" y="2216992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/>
            <p:nvPr/>
          </p:nvSpPr>
          <p:spPr>
            <a:xfrm>
              <a:off x="1963083" y="1992754"/>
              <a:ext cx="75054" cy="75054"/>
            </a:xfrm>
            <a:prstGeom prst="ellipse">
              <a:avLst/>
            </a:prstGeom>
            <a:solidFill>
              <a:srgbClr val="629BB4">
                <a:alpha val="3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1926215" y="2065648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2260066" y="2216992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2069775" y="2167570"/>
              <a:ext cx="53254" cy="53254"/>
            </a:xfrm>
            <a:prstGeom prst="ellipse">
              <a:avLst/>
            </a:prstGeom>
            <a:solidFill>
              <a:srgbClr val="629BB4">
                <a:alpha val="1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2203160" y="2255636"/>
              <a:ext cx="82960" cy="82960"/>
            </a:xfrm>
            <a:prstGeom prst="ellipse">
              <a:avLst/>
            </a:prstGeom>
            <a:solidFill>
              <a:srgbClr val="629BB4">
                <a:alpha val="1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2429358" y="2279983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2510485" y="2347704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2288467" y="2289964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2124877" y="2355409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2229940" y="2353991"/>
              <a:ext cx="60678" cy="60678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2319466" y="2373136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2404468" y="2477917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2404548" y="2407986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2482235" y="2614935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2663150" y="2489039"/>
              <a:ext cx="82674" cy="82674"/>
            </a:xfrm>
            <a:prstGeom prst="ellipse">
              <a:avLst/>
            </a:prstGeom>
            <a:solidFill>
              <a:srgbClr val="629BB4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2388021" y="2624986"/>
              <a:ext cx="82674" cy="82674"/>
            </a:xfrm>
            <a:prstGeom prst="ellipse">
              <a:avLst/>
            </a:prstGeom>
            <a:solidFill>
              <a:srgbClr val="629BB4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2251482" y="2457708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2198083" y="2572668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2278282" y="2614920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2505819" y="2464673"/>
              <a:ext cx="50692" cy="50692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2446375" y="2973445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2571301" y="2814732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2354303" y="2726566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2543760" y="3102424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2536143" y="3817867"/>
              <a:ext cx="95046" cy="9504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2388188" y="4090039"/>
              <a:ext cx="95046" cy="9504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2335759" y="4169914"/>
              <a:ext cx="110045" cy="11004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2267657" y="4303986"/>
              <a:ext cx="64044" cy="6404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2385824" y="4321751"/>
              <a:ext cx="107125" cy="10712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2198864" y="4682567"/>
              <a:ext cx="107125" cy="10712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2178366" y="4492565"/>
              <a:ext cx="108108" cy="108108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2106374" y="4577222"/>
              <a:ext cx="70230" cy="7023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2236905" y="5154853"/>
              <a:ext cx="93155" cy="9315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2098031" y="4388706"/>
              <a:ext cx="70230" cy="7023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2505393" y="4715250"/>
              <a:ext cx="70230" cy="7023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2019616" y="4754682"/>
              <a:ext cx="95537" cy="95537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1995196" y="4679602"/>
              <a:ext cx="58974" cy="589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1948904" y="4777292"/>
              <a:ext cx="81092" cy="81092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1874896" y="4864767"/>
              <a:ext cx="66436" cy="6643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1882398" y="5137669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1654708" y="5083589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1582365" y="5104706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1539583" y="5322155"/>
              <a:ext cx="95537" cy="95537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1527409" y="5171915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1725407" y="5919408"/>
              <a:ext cx="110045" cy="11004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1533151" y="5606030"/>
              <a:ext cx="95537" cy="95537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1376852" y="5549614"/>
              <a:ext cx="69626" cy="6962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1254298" y="5519392"/>
              <a:ext cx="69626" cy="6962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1237519" y="5499613"/>
              <a:ext cx="69626" cy="6962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1297524" y="5344633"/>
              <a:ext cx="77071" cy="7707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1297521" y="5430097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1441158" y="5274823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1338782" y="537101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1814166" y="5326521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1619259" y="5236793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1845377" y="4941457"/>
              <a:ext cx="80054" cy="8005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2073875" y="4694974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1703577" y="507672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1950529" y="4744912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>
              <a:off x="2835759" y="5395234"/>
              <a:ext cx="90274" cy="90274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1446544" y="1400911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1275120" y="137969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1118853" y="1114442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1543278" y="1535656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1744737" y="1697195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366175" y="992759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>
              <a:off x="1382140" y="1267043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-475257" y="916581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139878" y="882946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/>
            <p:nvPr/>
          </p:nvSpPr>
          <p:spPr>
            <a:xfrm>
              <a:off x="2275229" y="2379699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2257047" y="2296079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2445805" y="2666746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2249589" y="2557974"/>
              <a:ext cx="76333" cy="76333"/>
            </a:xfrm>
            <a:prstGeom prst="ellipse">
              <a:avLst/>
            </a:prstGeom>
            <a:solidFill>
              <a:srgbClr val="97C4D9">
                <a:alpha val="7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4" name="组合 313"/>
            <p:cNvGrpSpPr/>
            <p:nvPr/>
          </p:nvGrpSpPr>
          <p:grpSpPr>
            <a:xfrm rot="3539139">
              <a:off x="395525" y="273403"/>
              <a:ext cx="1075215" cy="932445"/>
              <a:chOff x="4602481" y="675835"/>
              <a:chExt cx="969728" cy="840965"/>
            </a:xfrm>
          </p:grpSpPr>
          <p:sp>
            <p:nvSpPr>
              <p:cNvPr id="338" name="椭圆 337"/>
              <p:cNvSpPr/>
              <p:nvPr/>
            </p:nvSpPr>
            <p:spPr>
              <a:xfrm>
                <a:off x="5414455" y="1430108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椭圆 338"/>
              <p:cNvSpPr/>
              <p:nvPr/>
            </p:nvSpPr>
            <p:spPr>
              <a:xfrm>
                <a:off x="5198341" y="1348583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椭圆 339"/>
              <p:cNvSpPr/>
              <p:nvPr/>
            </p:nvSpPr>
            <p:spPr>
              <a:xfrm>
                <a:off x="5425920" y="1252997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椭圆 340"/>
              <p:cNvSpPr/>
              <p:nvPr/>
            </p:nvSpPr>
            <p:spPr>
              <a:xfrm>
                <a:off x="5146637" y="1435383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椭圆 341"/>
              <p:cNvSpPr/>
              <p:nvPr/>
            </p:nvSpPr>
            <p:spPr>
              <a:xfrm>
                <a:off x="5414365" y="1431575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椭圆 342"/>
              <p:cNvSpPr/>
              <p:nvPr/>
            </p:nvSpPr>
            <p:spPr>
              <a:xfrm>
                <a:off x="4993325" y="1360116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椭圆 343"/>
              <p:cNvSpPr/>
              <p:nvPr/>
            </p:nvSpPr>
            <p:spPr>
              <a:xfrm>
                <a:off x="4756715" y="1393090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椭圆 344"/>
              <p:cNvSpPr/>
              <p:nvPr/>
            </p:nvSpPr>
            <p:spPr>
              <a:xfrm>
                <a:off x="4609183" y="1236008"/>
                <a:ext cx="81417" cy="81417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椭圆 345"/>
              <p:cNvSpPr/>
              <p:nvPr/>
            </p:nvSpPr>
            <p:spPr>
              <a:xfrm>
                <a:off x="4602481" y="1051972"/>
                <a:ext cx="81417" cy="81417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椭圆 346"/>
              <p:cNvSpPr/>
              <p:nvPr/>
            </p:nvSpPr>
            <p:spPr>
              <a:xfrm>
                <a:off x="5173378" y="1053268"/>
                <a:ext cx="64733" cy="64733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椭圆 347"/>
              <p:cNvSpPr/>
              <p:nvPr/>
            </p:nvSpPr>
            <p:spPr>
              <a:xfrm>
                <a:off x="5215284" y="121198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椭圆 348"/>
              <p:cNvSpPr/>
              <p:nvPr/>
            </p:nvSpPr>
            <p:spPr>
              <a:xfrm>
                <a:off x="5256148" y="125140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/>
              <p:cNvSpPr/>
              <p:nvPr/>
            </p:nvSpPr>
            <p:spPr>
              <a:xfrm>
                <a:off x="5077958" y="1305185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椭圆 350"/>
              <p:cNvSpPr/>
              <p:nvPr/>
            </p:nvSpPr>
            <p:spPr>
              <a:xfrm>
                <a:off x="5031088" y="1271951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/>
              <p:nvPr/>
            </p:nvSpPr>
            <p:spPr>
              <a:xfrm>
                <a:off x="5342593" y="113539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/>
              <p:nvPr/>
            </p:nvSpPr>
            <p:spPr>
              <a:xfrm>
                <a:off x="5496955" y="976002"/>
                <a:ext cx="64733" cy="64733"/>
              </a:xfrm>
              <a:prstGeom prst="ellipse">
                <a:avLst/>
              </a:prstGeom>
              <a:solidFill>
                <a:srgbClr val="97C4D9">
                  <a:alpha val="3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/>
              <p:nvPr/>
            </p:nvSpPr>
            <p:spPr>
              <a:xfrm>
                <a:off x="5507476" y="1082228"/>
                <a:ext cx="64733" cy="64733"/>
              </a:xfrm>
              <a:prstGeom prst="ellipse">
                <a:avLst/>
              </a:prstGeom>
              <a:solidFill>
                <a:srgbClr val="97C4D9">
                  <a:alpha val="3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/>
              <p:nvPr/>
            </p:nvSpPr>
            <p:spPr>
              <a:xfrm>
                <a:off x="5335929" y="675835"/>
                <a:ext cx="78436" cy="78436"/>
              </a:xfrm>
              <a:prstGeom prst="ellipse">
                <a:avLst/>
              </a:prstGeom>
              <a:solidFill>
                <a:srgbClr val="97C4D9">
                  <a:alpha val="2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5" name="椭圆 314"/>
            <p:cNvSpPr/>
            <p:nvPr/>
          </p:nvSpPr>
          <p:spPr>
            <a:xfrm>
              <a:off x="1897806" y="1920343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1733604" y="1525858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2112461" y="2228362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8" name="椭圆 317"/>
          <p:cNvSpPr/>
          <p:nvPr/>
        </p:nvSpPr>
        <p:spPr>
          <a:xfrm>
            <a:off x="-1539785" y="5216752"/>
            <a:ext cx="87666" cy="87666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>
            <a:off x="-2238493" y="4282919"/>
            <a:ext cx="87666" cy="87666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椭圆 319"/>
          <p:cNvSpPr/>
          <p:nvPr/>
        </p:nvSpPr>
        <p:spPr>
          <a:xfrm>
            <a:off x="-376895" y="5152844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椭圆 320"/>
          <p:cNvSpPr/>
          <p:nvPr/>
        </p:nvSpPr>
        <p:spPr>
          <a:xfrm>
            <a:off x="-919185" y="4949375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>
            <a:off x="1484063" y="5202844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>
            <a:off x="849060" y="4789692"/>
            <a:ext cx="84233" cy="80235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椭圆 323"/>
          <p:cNvSpPr/>
          <p:nvPr/>
        </p:nvSpPr>
        <p:spPr>
          <a:xfrm>
            <a:off x="275998" y="4212097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椭圆 324"/>
          <p:cNvSpPr/>
          <p:nvPr/>
        </p:nvSpPr>
        <p:spPr>
          <a:xfrm>
            <a:off x="572728" y="3936780"/>
            <a:ext cx="83721" cy="79747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椭圆 325"/>
          <p:cNvSpPr/>
          <p:nvPr/>
        </p:nvSpPr>
        <p:spPr>
          <a:xfrm>
            <a:off x="229059" y="2841498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椭圆 326"/>
          <p:cNvSpPr/>
          <p:nvPr/>
        </p:nvSpPr>
        <p:spPr>
          <a:xfrm>
            <a:off x="-550129" y="2541082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椭圆 327"/>
          <p:cNvSpPr/>
          <p:nvPr/>
        </p:nvSpPr>
        <p:spPr>
          <a:xfrm>
            <a:off x="679619" y="2638740"/>
            <a:ext cx="53218" cy="50692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椭圆 328"/>
          <p:cNvSpPr/>
          <p:nvPr/>
        </p:nvSpPr>
        <p:spPr>
          <a:xfrm>
            <a:off x="-1432209" y="2262584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椭圆 329"/>
          <p:cNvSpPr/>
          <p:nvPr/>
        </p:nvSpPr>
        <p:spPr>
          <a:xfrm>
            <a:off x="-788743" y="1769453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>
            <a:off x="566847" y="2033101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>
            <a:off x="-1249287" y="1335424"/>
            <a:ext cx="98571" cy="98571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>
            <a:off x="-2244998" y="2479149"/>
            <a:ext cx="98571" cy="98571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>
            <a:off x="1148036" y="1360999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>
            <a:off x="2025054" y="2257855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>
            <a:off x="2301378" y="3291120"/>
            <a:ext cx="98571" cy="98571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>
            <a:off x="1487024" y="2221893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椭圆 361"/>
          <p:cNvSpPr/>
          <p:nvPr/>
        </p:nvSpPr>
        <p:spPr>
          <a:xfrm>
            <a:off x="-3735557" y="-434315"/>
            <a:ext cx="7721014" cy="7721014"/>
          </a:xfrm>
          <a:prstGeom prst="ellipse">
            <a:avLst/>
          </a:prstGeom>
          <a:noFill/>
          <a:ln>
            <a:gradFill>
              <a:gsLst>
                <a:gs pos="0">
                  <a:srgbClr val="0756A7">
                    <a:alpha val="72000"/>
                  </a:srgbClr>
                </a:gs>
                <a:gs pos="40000">
                  <a:srgbClr val="4CB6DB">
                    <a:alpha val="41000"/>
                  </a:srgbClr>
                </a:gs>
                <a:gs pos="70000">
                  <a:srgbClr val="65D3F6">
                    <a:alpha val="35000"/>
                  </a:srgbClr>
                </a:gs>
                <a:gs pos="100000">
                  <a:schemeClr val="bg1">
                    <a:alpha val="71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椭圆 362"/>
          <p:cNvSpPr/>
          <p:nvPr/>
        </p:nvSpPr>
        <p:spPr>
          <a:xfrm>
            <a:off x="-3028787" y="275263"/>
            <a:ext cx="6307475" cy="630747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椭圆 363"/>
          <p:cNvSpPr/>
          <p:nvPr/>
        </p:nvSpPr>
        <p:spPr>
          <a:xfrm>
            <a:off x="-4478615" y="-1211719"/>
            <a:ext cx="9281438" cy="9281438"/>
          </a:xfrm>
          <a:prstGeom prst="ellipse">
            <a:avLst/>
          </a:prstGeom>
          <a:noFill/>
          <a:ln w="9525">
            <a:solidFill>
              <a:schemeClr val="bg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6" name="直接连接符 365"/>
          <p:cNvCxnSpPr/>
          <p:nvPr/>
        </p:nvCxnSpPr>
        <p:spPr>
          <a:xfrm>
            <a:off x="4801160" y="3429000"/>
            <a:ext cx="83256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文本框 368"/>
          <p:cNvSpPr txBox="1"/>
          <p:nvPr/>
        </p:nvSpPr>
        <p:spPr>
          <a:xfrm>
            <a:off x="-401162" y="2875002"/>
            <a:ext cx="13441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>
                <a:solidFill>
                  <a:srgbClr val="D13694"/>
                </a:solidFill>
                <a:effectLst>
                  <a:outerShdw blurRad="177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6600" b="1">
              <a:solidFill>
                <a:srgbClr val="D13694"/>
              </a:solidFill>
              <a:effectLst>
                <a:outerShdw blurRad="177800" dist="50800" dir="5400000" algn="ctr" rotWithShape="0">
                  <a:srgbClr val="000000">
                    <a:alpha val="30000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0" name="文本框 369"/>
          <p:cNvSpPr txBox="1"/>
          <p:nvPr/>
        </p:nvSpPr>
        <p:spPr>
          <a:xfrm>
            <a:off x="5862609" y="2972036"/>
            <a:ext cx="3763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工作概述</a:t>
            </a:r>
          </a:p>
        </p:txBody>
      </p:sp>
      <p:sp>
        <p:nvSpPr>
          <p:cNvPr id="371" name="文本框 370"/>
          <p:cNvSpPr txBox="1"/>
          <p:nvPr/>
        </p:nvSpPr>
        <p:spPr>
          <a:xfrm>
            <a:off x="5984240" y="3632049"/>
            <a:ext cx="3561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spc="300">
                <a:solidFill>
                  <a:srgbClr val="65D3F6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OVERVIEW</a:t>
            </a:r>
            <a:endParaRPr lang="zh-CN" altLang="en-US" sz="1050" spc="300">
              <a:solidFill>
                <a:srgbClr val="65D3F6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6461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272145"/>
            <a:ext cx="12192000" cy="491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研究方向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5" name="椭圆 4"/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305432" y="2503650"/>
            <a:ext cx="361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>
                <a:solidFill>
                  <a:srgbClr val="4CB6DB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IPFS – Filecoin</a:t>
            </a:r>
          </a:p>
        </p:txBody>
      </p:sp>
      <p:sp>
        <p:nvSpPr>
          <p:cNvPr id="53" name="椭圆 52"/>
          <p:cNvSpPr/>
          <p:nvPr/>
        </p:nvSpPr>
        <p:spPr>
          <a:xfrm>
            <a:off x="2198339" y="-434315"/>
            <a:ext cx="7721014" cy="7721014"/>
          </a:xfrm>
          <a:prstGeom prst="ellipse">
            <a:avLst/>
          </a:prstGeom>
          <a:noFill/>
          <a:ln w="0">
            <a:gradFill>
              <a:gsLst>
                <a:gs pos="0">
                  <a:srgbClr val="0756A7">
                    <a:alpha val="74000"/>
                  </a:srgbClr>
                </a:gs>
                <a:gs pos="40000">
                  <a:srgbClr val="4CB6DB">
                    <a:alpha val="32000"/>
                  </a:srgbClr>
                </a:gs>
                <a:gs pos="70000">
                  <a:srgbClr val="65D3F6">
                    <a:alpha val="16000"/>
                  </a:srgbClr>
                </a:gs>
                <a:gs pos="100000">
                  <a:schemeClr val="accent1">
                    <a:lumMod val="20000"/>
                    <a:lumOff val="80000"/>
                    <a:alpha val="6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E08A8D-6B09-42FE-B814-1D9C021ADF8A}"/>
              </a:ext>
            </a:extLst>
          </p:cNvPr>
          <p:cNvSpPr txBox="1"/>
          <p:nvPr/>
        </p:nvSpPr>
        <p:spPr>
          <a:xfrm>
            <a:off x="6313185" y="3415410"/>
            <a:ext cx="2938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· IPFS</a:t>
            </a:r>
            <a:r>
              <a:rPr lang="zh-CN" altLang="en-US" spc="300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激励层</a:t>
            </a:r>
            <a:endParaRPr lang="en-US" altLang="zh-CN" spc="300">
              <a:solidFill>
                <a:schemeClr val="bg1">
                  <a:lumMod val="6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altLang="zh-CN" spc="300">
              <a:solidFill>
                <a:schemeClr val="bg1">
                  <a:lumMod val="6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altLang="zh-CN" spc="300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· </a:t>
            </a:r>
            <a:r>
              <a:rPr lang="zh-CN" altLang="en-US" spc="300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区块链机制</a:t>
            </a:r>
            <a:endParaRPr lang="en-US" altLang="zh-CN" spc="300">
              <a:solidFill>
                <a:schemeClr val="bg1">
                  <a:lumMod val="6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altLang="zh-CN" spc="300">
              <a:solidFill>
                <a:schemeClr val="bg1">
                  <a:lumMod val="6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altLang="zh-CN" spc="300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方正兰亭纤黑_GBK" panose="02000000000000000000" pitchFamily="2" charset="-122"/>
              </a:rPr>
              <a:t>· </a:t>
            </a:r>
            <a:r>
              <a:rPr lang="zh-CN" altLang="en-US" spc="300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方正兰亭纤黑_GBK" panose="02000000000000000000" pitchFamily="2" charset="-122"/>
              </a:rPr>
              <a:t>存储能力共识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482F6A-0B7E-4A61-8EA3-8EFC5950C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r="20443"/>
          <a:stretch/>
        </p:blipFill>
        <p:spPr bwMode="auto">
          <a:xfrm>
            <a:off x="551580" y="1842180"/>
            <a:ext cx="5334987" cy="38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矩形 55"/>
          <p:cNvSpPr/>
          <p:nvPr/>
        </p:nvSpPr>
        <p:spPr>
          <a:xfrm>
            <a:off x="551580" y="1836681"/>
            <a:ext cx="5334987" cy="3876712"/>
          </a:xfrm>
          <a:prstGeom prst="rect">
            <a:avLst/>
          </a:prstGeom>
          <a:solidFill>
            <a:srgbClr val="08224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3127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9"/>
          <p:cNvSpPr/>
          <p:nvPr/>
        </p:nvSpPr>
        <p:spPr>
          <a:xfrm>
            <a:off x="1939776" y="-727224"/>
            <a:ext cx="8312448" cy="8312448"/>
          </a:xfrm>
          <a:custGeom>
            <a:avLst/>
            <a:gdLst>
              <a:gd name="connsiteX0" fmla="*/ 3016251 w 6032500"/>
              <a:gd name="connsiteY0" fmla="*/ 1625912 h 6032500"/>
              <a:gd name="connsiteX1" fmla="*/ 1625912 w 6032500"/>
              <a:gd name="connsiteY1" fmla="*/ 3016251 h 6032500"/>
              <a:gd name="connsiteX2" fmla="*/ 3016251 w 6032500"/>
              <a:gd name="connsiteY2" fmla="*/ 4406590 h 6032500"/>
              <a:gd name="connsiteX3" fmla="*/ 4406590 w 6032500"/>
              <a:gd name="connsiteY3" fmla="*/ 3016251 h 6032500"/>
              <a:gd name="connsiteX4" fmla="*/ 3016251 w 6032500"/>
              <a:gd name="connsiteY4" fmla="*/ 1625912 h 6032500"/>
              <a:gd name="connsiteX5" fmla="*/ 3016250 w 6032500"/>
              <a:gd name="connsiteY5" fmla="*/ 0 h 6032500"/>
              <a:gd name="connsiteX6" fmla="*/ 6032500 w 6032500"/>
              <a:gd name="connsiteY6" fmla="*/ 3016250 h 6032500"/>
              <a:gd name="connsiteX7" fmla="*/ 3016250 w 6032500"/>
              <a:gd name="connsiteY7" fmla="*/ 6032500 h 6032500"/>
              <a:gd name="connsiteX8" fmla="*/ 0 w 6032500"/>
              <a:gd name="connsiteY8" fmla="*/ 3016250 h 6032500"/>
              <a:gd name="connsiteX9" fmla="*/ 3016250 w 6032500"/>
              <a:gd name="connsiteY9" fmla="*/ 0 h 603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32500" h="6032500">
                <a:moveTo>
                  <a:pt x="3016251" y="1625912"/>
                </a:moveTo>
                <a:cubicBezTo>
                  <a:pt x="2248388" y="1625912"/>
                  <a:pt x="1625912" y="2248388"/>
                  <a:pt x="1625912" y="3016251"/>
                </a:cubicBezTo>
                <a:cubicBezTo>
                  <a:pt x="1625912" y="3784114"/>
                  <a:pt x="2248388" y="4406590"/>
                  <a:pt x="3016251" y="4406590"/>
                </a:cubicBezTo>
                <a:cubicBezTo>
                  <a:pt x="3784114" y="4406590"/>
                  <a:pt x="4406590" y="3784114"/>
                  <a:pt x="4406590" y="3016251"/>
                </a:cubicBezTo>
                <a:cubicBezTo>
                  <a:pt x="4406590" y="2248388"/>
                  <a:pt x="3784114" y="1625912"/>
                  <a:pt x="3016251" y="1625912"/>
                </a:cubicBezTo>
                <a:close/>
                <a:moveTo>
                  <a:pt x="3016250" y="0"/>
                </a:moveTo>
                <a:cubicBezTo>
                  <a:pt x="4682079" y="0"/>
                  <a:pt x="6032500" y="1350421"/>
                  <a:pt x="6032500" y="3016250"/>
                </a:cubicBezTo>
                <a:cubicBezTo>
                  <a:pt x="6032500" y="4682079"/>
                  <a:pt x="4682079" y="6032500"/>
                  <a:pt x="3016250" y="6032500"/>
                </a:cubicBezTo>
                <a:cubicBezTo>
                  <a:pt x="1350421" y="6032500"/>
                  <a:pt x="0" y="4682079"/>
                  <a:pt x="0" y="3016250"/>
                </a:cubicBezTo>
                <a:cubicBezTo>
                  <a:pt x="0" y="1350421"/>
                  <a:pt x="1350421" y="0"/>
                  <a:pt x="3016250" y="0"/>
                </a:cubicBezTo>
                <a:close/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027768" y="1216583"/>
            <a:ext cx="5102817" cy="5102817"/>
          </a:xfrm>
          <a:prstGeom prst="ellipse">
            <a:avLst/>
          </a:prstGeom>
          <a:noFill/>
          <a:ln w="0">
            <a:gradFill>
              <a:gsLst>
                <a:gs pos="0">
                  <a:srgbClr val="0756A7">
                    <a:alpha val="74000"/>
                  </a:srgbClr>
                </a:gs>
                <a:gs pos="40000">
                  <a:srgbClr val="4CB6DB">
                    <a:alpha val="32000"/>
                  </a:srgbClr>
                </a:gs>
                <a:gs pos="70000">
                  <a:srgbClr val="65D3F6">
                    <a:alpha val="16000"/>
                  </a:srgbClr>
                </a:gs>
                <a:gs pos="100000">
                  <a:schemeClr val="accent1">
                    <a:lumMod val="20000"/>
                    <a:lumOff val="80000"/>
                    <a:alpha val="6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266713" y="1429333"/>
            <a:ext cx="4168609" cy="4168609"/>
          </a:xfrm>
          <a:prstGeom prst="ellipse">
            <a:avLst/>
          </a:prstGeom>
          <a:noFill/>
          <a:ln w="9525">
            <a:solidFill>
              <a:srgbClr val="65D3F6">
                <a:alpha val="1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799147" y="1018339"/>
            <a:ext cx="6134101" cy="6134101"/>
          </a:xfrm>
          <a:prstGeom prst="ellipse">
            <a:avLst/>
          </a:prstGeom>
          <a:noFill/>
          <a:ln w="9525">
            <a:solidFill>
              <a:srgbClr val="0756A7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9454"/>
            <a:ext cx="10210800" cy="47365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92739" y="1227833"/>
            <a:ext cx="10223500" cy="473971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82241"/>
                </a:solidFill>
                <a:latin typeface="Roboto Th" pitchFamily="2" charset="0"/>
                <a:ea typeface="Roboto Th" pitchFamily="2" charset="0"/>
              </a:rPr>
              <a:t>第三周</a:t>
            </a:r>
            <a:endParaRPr lang="en-US" altLang="zh-CN">
              <a:solidFill>
                <a:srgbClr val="082241"/>
              </a:solidFill>
              <a:latin typeface="Roboto Th" pitchFamily="2" charset="0"/>
              <a:ea typeface="Roboto Th" pitchFamily="2" charset="0"/>
            </a:endParaRPr>
          </a:p>
          <a:p>
            <a:pPr algn="ctr"/>
            <a:r>
              <a:rPr lang="en-US" altLang="zh-CN">
                <a:solidFill>
                  <a:srgbClr val="082241"/>
                </a:solidFill>
                <a:latin typeface="Roboto Th" pitchFamily="2" charset="0"/>
                <a:ea typeface="Roboto Th" pitchFamily="2" charset="0"/>
              </a:rPr>
              <a:t>07.13~07.19</a:t>
            </a:r>
            <a:endParaRPr lang="zh-CN" altLang="en-US">
              <a:solidFill>
                <a:srgbClr val="082241"/>
              </a:solidFill>
              <a:latin typeface="Roboto Th" pitchFamily="2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5BD53C-5E64-401B-9AFD-B3900D8D3591}"/>
              </a:ext>
            </a:extLst>
          </p:cNvPr>
          <p:cNvGrpSpPr/>
          <p:nvPr/>
        </p:nvGrpSpPr>
        <p:grpSpPr>
          <a:xfrm>
            <a:off x="1273199" y="1745723"/>
            <a:ext cx="2224564" cy="3600297"/>
            <a:chOff x="1273199" y="1745723"/>
            <a:chExt cx="2224564" cy="360029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2380431-1721-44CD-B1B1-EC9B2C8EA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9" r="20931"/>
            <a:stretch/>
          </p:blipFill>
          <p:spPr bwMode="auto">
            <a:xfrm>
              <a:off x="1292958" y="1745723"/>
              <a:ext cx="2199212" cy="2250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B6ED9AF-E4E5-4E00-BB6C-40A082E1EFFE}"/>
                </a:ext>
              </a:extLst>
            </p:cNvPr>
            <p:cNvGrpSpPr/>
            <p:nvPr/>
          </p:nvGrpSpPr>
          <p:grpSpPr>
            <a:xfrm>
              <a:off x="1273199" y="4058172"/>
              <a:ext cx="2224564" cy="1287848"/>
              <a:chOff x="1237197" y="4696872"/>
              <a:chExt cx="2224564" cy="1287848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237197" y="5276834"/>
                <a:ext cx="22245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rgbClr val="4CB6DB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学习</a:t>
                </a:r>
                <a:r>
                  <a:rPr lang="en-US" altLang="zh-CN" sz="2000">
                    <a:solidFill>
                      <a:srgbClr val="4CB6DB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IPFS</a:t>
                </a:r>
              </a:p>
              <a:p>
                <a:pPr algn="ctr"/>
                <a:r>
                  <a:rPr lang="zh-CN" altLang="en-US" sz="2000">
                    <a:solidFill>
                      <a:srgbClr val="4CB6DB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及</a:t>
                </a:r>
                <a:r>
                  <a:rPr lang="en-US" altLang="zh-CN" sz="2000">
                    <a:solidFill>
                      <a:srgbClr val="4CB6DB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Filecoin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546213" y="4696872"/>
                <a:ext cx="16206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第一、二周</a:t>
                </a:r>
                <a:endPara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Th" pitchFamily="2" charset="0"/>
                  <a:ea typeface="方正兰亭纤黑_GBK" panose="02000000000000000000"/>
                </a:endParaRPr>
              </a:p>
              <a:p>
                <a:pPr algn="ctr"/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（</a:t>
                </a:r>
                <a:r>
                  <a:rPr lang="en-US" altLang="zh-CN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06.29~07.12</a:t>
                </a:r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）</a:t>
                </a:r>
              </a:p>
            </p:txBody>
          </p: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2786E-2BDF-44CE-9077-ABB4584A8ED4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工作周期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6F75FE3-DD4E-4B12-A13C-42374FB853A4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53D3542-0009-427F-AD9F-B287F308E024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404D4AF-5987-4FCE-9A20-7FD31F4319E7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D3F8A1A-B60D-4062-BA21-905D049C2D41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箭头: 燕尾形 19">
            <a:extLst>
              <a:ext uri="{FF2B5EF4-FFF2-40B4-BE49-F238E27FC236}">
                <a16:creationId xmlns:a16="http://schemas.microsoft.com/office/drawing/2014/main" id="{D1B55848-B1AA-4377-AE8F-C03EAA59A88B}"/>
              </a:ext>
            </a:extLst>
          </p:cNvPr>
          <p:cNvSpPr/>
          <p:nvPr/>
        </p:nvSpPr>
        <p:spPr>
          <a:xfrm>
            <a:off x="3679586" y="2774620"/>
            <a:ext cx="1080000" cy="400111"/>
          </a:xfrm>
          <a:prstGeom prst="notchedRightArrow">
            <a:avLst/>
          </a:prstGeom>
          <a:solidFill>
            <a:srgbClr val="5CBC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BCDD"/>
              </a:solidFill>
            </a:endParaRPr>
          </a:p>
        </p:txBody>
      </p:sp>
      <p:sp>
        <p:nvSpPr>
          <p:cNvPr id="21" name="箭头: 燕尾形 20">
            <a:extLst>
              <a:ext uri="{FF2B5EF4-FFF2-40B4-BE49-F238E27FC236}">
                <a16:creationId xmlns:a16="http://schemas.microsoft.com/office/drawing/2014/main" id="{9FB75CB4-AFB4-44FD-AECA-A5B72F9C1105}"/>
              </a:ext>
            </a:extLst>
          </p:cNvPr>
          <p:cNvSpPr/>
          <p:nvPr/>
        </p:nvSpPr>
        <p:spPr>
          <a:xfrm>
            <a:off x="7424228" y="2783087"/>
            <a:ext cx="1080000" cy="383176"/>
          </a:xfrm>
          <a:prstGeom prst="notchedRightArrow">
            <a:avLst/>
          </a:prstGeom>
          <a:solidFill>
            <a:srgbClr val="5CBC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0571D91-2316-4404-AF55-2E74CF264C7A}"/>
              </a:ext>
            </a:extLst>
          </p:cNvPr>
          <p:cNvGrpSpPr/>
          <p:nvPr/>
        </p:nvGrpSpPr>
        <p:grpSpPr>
          <a:xfrm>
            <a:off x="4981619" y="1758448"/>
            <a:ext cx="2237076" cy="3277119"/>
            <a:chOff x="4981619" y="1758448"/>
            <a:chExt cx="2237076" cy="3277119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6D452C0-AF81-4F41-9B93-C3E2144868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8" r="6603"/>
            <a:stretch/>
          </p:blipFill>
          <p:spPr bwMode="auto">
            <a:xfrm>
              <a:off x="4994129" y="1758448"/>
              <a:ext cx="2224566" cy="2237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8AF752A-C0B6-4817-B2A1-F85F8987B79A}"/>
                </a:ext>
              </a:extLst>
            </p:cNvPr>
            <p:cNvGrpSpPr/>
            <p:nvPr/>
          </p:nvGrpSpPr>
          <p:grpSpPr>
            <a:xfrm>
              <a:off x="4981619" y="4058402"/>
              <a:ext cx="2224564" cy="977165"/>
              <a:chOff x="4028030" y="4059718"/>
              <a:chExt cx="2224564" cy="977165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2569729-CAAB-4CEE-A008-043FF40F6BD4}"/>
                  </a:ext>
                </a:extLst>
              </p:cNvPr>
              <p:cNvSpPr txBox="1"/>
              <p:nvPr/>
            </p:nvSpPr>
            <p:spPr>
              <a:xfrm>
                <a:off x="4028030" y="4636773"/>
                <a:ext cx="2224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rgbClr val="4CB6DB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学习</a:t>
                </a:r>
                <a:r>
                  <a:rPr lang="en-US" altLang="zh-CN" sz="2000">
                    <a:solidFill>
                      <a:srgbClr val="4CB6DB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Golang</a:t>
                </a:r>
                <a:r>
                  <a:rPr lang="zh-CN" altLang="en-US" sz="2000">
                    <a:solidFill>
                      <a:srgbClr val="4CB6DB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语法</a:t>
                </a:r>
                <a:endParaRPr lang="en-US" altLang="zh-CN" sz="2000">
                  <a:solidFill>
                    <a:srgbClr val="4CB6DB"/>
                  </a:solidFill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8126FDC-98B6-4A76-8E95-709D4F8A07D5}"/>
                  </a:ext>
                </a:extLst>
              </p:cNvPr>
              <p:cNvSpPr txBox="1"/>
              <p:nvPr/>
            </p:nvSpPr>
            <p:spPr>
              <a:xfrm>
                <a:off x="4298064" y="4059718"/>
                <a:ext cx="16206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第三周</a:t>
                </a:r>
                <a:endPara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Th" pitchFamily="2" charset="0"/>
                  <a:ea typeface="方正兰亭纤黑_GBK" panose="02000000000000000000"/>
                </a:endParaRPr>
              </a:p>
              <a:p>
                <a:pPr algn="ctr"/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（</a:t>
                </a:r>
                <a:r>
                  <a:rPr lang="en-US" altLang="zh-CN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07.13~07.19</a:t>
                </a:r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）</a:t>
                </a:r>
              </a:p>
            </p:txBody>
          </p:sp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694012C-2295-4432-9220-3B83AD1A62AB}"/>
              </a:ext>
            </a:extLst>
          </p:cNvPr>
          <p:cNvGrpSpPr/>
          <p:nvPr/>
        </p:nvGrpSpPr>
        <p:grpSpPr>
          <a:xfrm>
            <a:off x="8683008" y="1758448"/>
            <a:ext cx="2235180" cy="3891421"/>
            <a:chOff x="8683008" y="1758448"/>
            <a:chExt cx="2235180" cy="3891421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738C851-2A03-4C27-A854-4284FAB4219F}"/>
                </a:ext>
              </a:extLst>
            </p:cNvPr>
            <p:cNvGrpSpPr/>
            <p:nvPr/>
          </p:nvGrpSpPr>
          <p:grpSpPr>
            <a:xfrm>
              <a:off x="8693624" y="4053359"/>
              <a:ext cx="2224564" cy="1596510"/>
              <a:chOff x="7069042" y="4085834"/>
              <a:chExt cx="2224564" cy="1596510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8BD7CF2-EBD4-45AD-8225-089151B6F63B}"/>
                  </a:ext>
                </a:extLst>
              </p:cNvPr>
              <p:cNvSpPr txBox="1"/>
              <p:nvPr/>
            </p:nvSpPr>
            <p:spPr>
              <a:xfrm>
                <a:off x="7069042" y="4666681"/>
                <a:ext cx="22245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rgbClr val="4CB6DB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Golang</a:t>
                </a:r>
                <a:r>
                  <a:rPr lang="zh-CN" altLang="en-US" sz="2000">
                    <a:solidFill>
                      <a:srgbClr val="4CB6DB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实现</a:t>
                </a:r>
                <a:endParaRPr lang="en-US" altLang="zh-CN" sz="2000">
                  <a:solidFill>
                    <a:srgbClr val="4CB6DB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endParaRPr>
              </a:p>
              <a:p>
                <a:pPr algn="ctr"/>
                <a:r>
                  <a:rPr lang="zh-CN" altLang="en-US" sz="2000">
                    <a:solidFill>
                      <a:srgbClr val="4CB6DB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以太坊交易</a:t>
                </a:r>
                <a:endParaRPr lang="en-US" altLang="zh-CN" sz="2000">
                  <a:solidFill>
                    <a:srgbClr val="4CB6DB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endParaRPr>
              </a:p>
              <a:p>
                <a:pPr algn="ctr"/>
                <a:r>
                  <a:rPr lang="zh-CN" altLang="en-US" sz="2000">
                    <a:solidFill>
                      <a:srgbClr val="4CB6DB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监控收发模块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261C7CD-73B3-4B09-A64D-DBC0B85E4AEF}"/>
                  </a:ext>
                </a:extLst>
              </p:cNvPr>
              <p:cNvSpPr txBox="1"/>
              <p:nvPr/>
            </p:nvSpPr>
            <p:spPr>
              <a:xfrm>
                <a:off x="7367442" y="4085834"/>
                <a:ext cx="16206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第四周</a:t>
                </a:r>
                <a:endPara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Th" pitchFamily="2" charset="0"/>
                  <a:ea typeface="方正兰亭纤黑_GBK" panose="02000000000000000000"/>
                </a:endParaRPr>
              </a:p>
              <a:p>
                <a:pPr algn="ctr"/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（</a:t>
                </a:r>
                <a:r>
                  <a:rPr lang="en-US" altLang="zh-CN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07.20~07.26</a:t>
                </a:r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）</a:t>
                </a:r>
              </a:p>
            </p:txBody>
          </p:sp>
        </p:grp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A1E6B22-94CC-4FD2-9C0E-91F0260AD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3008" y="1758448"/>
              <a:ext cx="2224564" cy="2224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9E3F4A43-D382-41EF-B1E5-DD67700987E4}"/>
              </a:ext>
            </a:extLst>
          </p:cNvPr>
          <p:cNvSpPr txBox="1"/>
          <p:nvPr/>
        </p:nvSpPr>
        <p:spPr>
          <a:xfrm>
            <a:off x="3522785" y="24099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ea typeface="方正兰亭纤黑_GBK" panose="02000000000000000000"/>
              </a:rPr>
              <a:t>加入学长团队</a:t>
            </a:r>
          </a:p>
        </p:txBody>
      </p:sp>
    </p:spTree>
    <p:extLst>
      <p:ext uri="{BB962C8B-B14F-4D97-AF65-F5344CB8AC3E}">
        <p14:creationId xmlns:p14="http://schemas.microsoft.com/office/powerpoint/2010/main" val="2999178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9"/>
          <p:cNvSpPr/>
          <p:nvPr/>
        </p:nvSpPr>
        <p:spPr>
          <a:xfrm>
            <a:off x="1939776" y="-727224"/>
            <a:ext cx="8312448" cy="8312448"/>
          </a:xfrm>
          <a:custGeom>
            <a:avLst/>
            <a:gdLst>
              <a:gd name="connsiteX0" fmla="*/ 3016251 w 6032500"/>
              <a:gd name="connsiteY0" fmla="*/ 1625912 h 6032500"/>
              <a:gd name="connsiteX1" fmla="*/ 1625912 w 6032500"/>
              <a:gd name="connsiteY1" fmla="*/ 3016251 h 6032500"/>
              <a:gd name="connsiteX2" fmla="*/ 3016251 w 6032500"/>
              <a:gd name="connsiteY2" fmla="*/ 4406590 h 6032500"/>
              <a:gd name="connsiteX3" fmla="*/ 4406590 w 6032500"/>
              <a:gd name="connsiteY3" fmla="*/ 3016251 h 6032500"/>
              <a:gd name="connsiteX4" fmla="*/ 3016251 w 6032500"/>
              <a:gd name="connsiteY4" fmla="*/ 1625912 h 6032500"/>
              <a:gd name="connsiteX5" fmla="*/ 3016250 w 6032500"/>
              <a:gd name="connsiteY5" fmla="*/ 0 h 6032500"/>
              <a:gd name="connsiteX6" fmla="*/ 6032500 w 6032500"/>
              <a:gd name="connsiteY6" fmla="*/ 3016250 h 6032500"/>
              <a:gd name="connsiteX7" fmla="*/ 3016250 w 6032500"/>
              <a:gd name="connsiteY7" fmla="*/ 6032500 h 6032500"/>
              <a:gd name="connsiteX8" fmla="*/ 0 w 6032500"/>
              <a:gd name="connsiteY8" fmla="*/ 3016250 h 6032500"/>
              <a:gd name="connsiteX9" fmla="*/ 3016250 w 6032500"/>
              <a:gd name="connsiteY9" fmla="*/ 0 h 603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32500" h="6032500">
                <a:moveTo>
                  <a:pt x="3016251" y="1625912"/>
                </a:moveTo>
                <a:cubicBezTo>
                  <a:pt x="2248388" y="1625912"/>
                  <a:pt x="1625912" y="2248388"/>
                  <a:pt x="1625912" y="3016251"/>
                </a:cubicBezTo>
                <a:cubicBezTo>
                  <a:pt x="1625912" y="3784114"/>
                  <a:pt x="2248388" y="4406590"/>
                  <a:pt x="3016251" y="4406590"/>
                </a:cubicBezTo>
                <a:cubicBezTo>
                  <a:pt x="3784114" y="4406590"/>
                  <a:pt x="4406590" y="3784114"/>
                  <a:pt x="4406590" y="3016251"/>
                </a:cubicBezTo>
                <a:cubicBezTo>
                  <a:pt x="4406590" y="2248388"/>
                  <a:pt x="3784114" y="1625912"/>
                  <a:pt x="3016251" y="1625912"/>
                </a:cubicBezTo>
                <a:close/>
                <a:moveTo>
                  <a:pt x="3016250" y="0"/>
                </a:moveTo>
                <a:cubicBezTo>
                  <a:pt x="4682079" y="0"/>
                  <a:pt x="6032500" y="1350421"/>
                  <a:pt x="6032500" y="3016250"/>
                </a:cubicBezTo>
                <a:cubicBezTo>
                  <a:pt x="6032500" y="4682079"/>
                  <a:pt x="4682079" y="6032500"/>
                  <a:pt x="3016250" y="6032500"/>
                </a:cubicBezTo>
                <a:cubicBezTo>
                  <a:pt x="1350421" y="6032500"/>
                  <a:pt x="0" y="4682079"/>
                  <a:pt x="0" y="3016250"/>
                </a:cubicBezTo>
                <a:cubicBezTo>
                  <a:pt x="0" y="1350421"/>
                  <a:pt x="1350421" y="0"/>
                  <a:pt x="3016250" y="0"/>
                </a:cubicBezTo>
                <a:close/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027768" y="1216583"/>
            <a:ext cx="5102817" cy="5102817"/>
          </a:xfrm>
          <a:prstGeom prst="ellipse">
            <a:avLst/>
          </a:prstGeom>
          <a:noFill/>
          <a:ln w="0">
            <a:gradFill>
              <a:gsLst>
                <a:gs pos="0">
                  <a:srgbClr val="0756A7">
                    <a:alpha val="74000"/>
                  </a:srgbClr>
                </a:gs>
                <a:gs pos="40000">
                  <a:srgbClr val="4CB6DB">
                    <a:alpha val="32000"/>
                  </a:srgbClr>
                </a:gs>
                <a:gs pos="70000">
                  <a:srgbClr val="65D3F6">
                    <a:alpha val="16000"/>
                  </a:srgbClr>
                </a:gs>
                <a:gs pos="100000">
                  <a:schemeClr val="accent1">
                    <a:lumMod val="20000"/>
                    <a:lumOff val="80000"/>
                    <a:alpha val="6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266713" y="1429333"/>
            <a:ext cx="4168609" cy="4168609"/>
          </a:xfrm>
          <a:prstGeom prst="ellipse">
            <a:avLst/>
          </a:prstGeom>
          <a:noFill/>
          <a:ln w="9525">
            <a:solidFill>
              <a:srgbClr val="65D3F6">
                <a:alpha val="1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799147" y="1018339"/>
            <a:ext cx="6134101" cy="6134101"/>
          </a:xfrm>
          <a:prstGeom prst="ellipse">
            <a:avLst/>
          </a:prstGeom>
          <a:noFill/>
          <a:ln w="9525">
            <a:solidFill>
              <a:srgbClr val="0756A7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9454"/>
            <a:ext cx="10210800" cy="47365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92739" y="1227833"/>
            <a:ext cx="10223500" cy="473971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82241"/>
                </a:solidFill>
                <a:latin typeface="Roboto Th" pitchFamily="2" charset="0"/>
                <a:ea typeface="Roboto Th" pitchFamily="2" charset="0"/>
              </a:rPr>
              <a:t>第三周</a:t>
            </a:r>
            <a:endParaRPr lang="en-US" altLang="zh-CN">
              <a:solidFill>
                <a:srgbClr val="082241"/>
              </a:solidFill>
              <a:latin typeface="Roboto Th" pitchFamily="2" charset="0"/>
              <a:ea typeface="Roboto Th" pitchFamily="2" charset="0"/>
            </a:endParaRPr>
          </a:p>
          <a:p>
            <a:pPr algn="ctr"/>
            <a:r>
              <a:rPr lang="en-US" altLang="zh-CN">
                <a:solidFill>
                  <a:srgbClr val="082241"/>
                </a:solidFill>
                <a:latin typeface="Roboto Th" pitchFamily="2" charset="0"/>
                <a:ea typeface="Roboto Th" pitchFamily="2" charset="0"/>
              </a:rPr>
              <a:t>07.13~07.19</a:t>
            </a:r>
            <a:endParaRPr lang="zh-CN" altLang="en-US">
              <a:solidFill>
                <a:srgbClr val="082241"/>
              </a:solidFill>
              <a:latin typeface="Roboto Th" pitchFamily="2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AE1E9F6-D14F-4D90-96F6-FDB7AC12F355}"/>
              </a:ext>
            </a:extLst>
          </p:cNvPr>
          <p:cNvGrpSpPr/>
          <p:nvPr/>
        </p:nvGrpSpPr>
        <p:grpSpPr>
          <a:xfrm>
            <a:off x="1273199" y="1740963"/>
            <a:ext cx="2224564" cy="3912834"/>
            <a:chOff x="1273199" y="1740963"/>
            <a:chExt cx="2224564" cy="3912834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FB393B0-5483-4142-A971-B7AAA306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39" r="21058"/>
            <a:stretch/>
          </p:blipFill>
          <p:spPr bwMode="auto">
            <a:xfrm>
              <a:off x="1305119" y="1740963"/>
              <a:ext cx="2187213" cy="22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B6ED9AF-E4E5-4E00-BB6C-40A082E1EFFE}"/>
                </a:ext>
              </a:extLst>
            </p:cNvPr>
            <p:cNvGrpSpPr/>
            <p:nvPr/>
          </p:nvGrpSpPr>
          <p:grpSpPr>
            <a:xfrm>
              <a:off x="1273199" y="4058172"/>
              <a:ext cx="2224564" cy="1595625"/>
              <a:chOff x="1237197" y="4696872"/>
              <a:chExt cx="2224564" cy="1595625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237197" y="5276834"/>
                <a:ext cx="22245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rgbClr val="4CB6DB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Golang</a:t>
                </a:r>
                <a:r>
                  <a:rPr lang="zh-CN" altLang="en-US" sz="2000">
                    <a:solidFill>
                      <a:srgbClr val="4CB6DB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实现</a:t>
                </a:r>
                <a:endParaRPr lang="en-US" altLang="zh-CN" sz="2000">
                  <a:solidFill>
                    <a:srgbClr val="4CB6DB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endParaRPr>
              </a:p>
              <a:p>
                <a:pPr algn="ctr"/>
                <a:r>
                  <a:rPr lang="zh-CN" altLang="en-US" sz="2000">
                    <a:solidFill>
                      <a:srgbClr val="4CB6DB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以太坊上</a:t>
                </a:r>
                <a:endParaRPr lang="en-US" altLang="zh-CN" sz="2000">
                  <a:solidFill>
                    <a:srgbClr val="4CB6DB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endParaRPr>
              </a:p>
              <a:p>
                <a:pPr algn="ctr"/>
                <a:r>
                  <a:rPr lang="zh-CN" altLang="en-US" sz="2000">
                    <a:solidFill>
                      <a:srgbClr val="4CB6DB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充值提币平台</a:t>
                </a:r>
                <a:endParaRPr lang="en-US" altLang="zh-CN" sz="2000">
                  <a:solidFill>
                    <a:srgbClr val="4CB6DB"/>
                  </a:solidFill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546213" y="4696872"/>
                <a:ext cx="16206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第五、六周</a:t>
                </a:r>
                <a:endPara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Th" pitchFamily="2" charset="0"/>
                  <a:ea typeface="方正兰亭纤黑_GBK" panose="02000000000000000000"/>
                </a:endParaRPr>
              </a:p>
              <a:p>
                <a:pPr algn="ctr"/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（</a:t>
                </a:r>
                <a:r>
                  <a:rPr lang="en-US" altLang="zh-CN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07.27~08.09</a:t>
                </a:r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）</a:t>
                </a:r>
              </a:p>
            </p:txBody>
          </p: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2786E-2BDF-44CE-9077-ABB4584A8ED4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工作周期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6F75FE3-DD4E-4B12-A13C-42374FB853A4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53D3542-0009-427F-AD9F-B287F308E024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404D4AF-5987-4FCE-9A20-7FD31F4319E7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D3F8A1A-B60D-4062-BA21-905D049C2D41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箭头: 燕尾形 19">
            <a:extLst>
              <a:ext uri="{FF2B5EF4-FFF2-40B4-BE49-F238E27FC236}">
                <a16:creationId xmlns:a16="http://schemas.microsoft.com/office/drawing/2014/main" id="{D1B55848-B1AA-4377-AE8F-C03EAA59A88B}"/>
              </a:ext>
            </a:extLst>
          </p:cNvPr>
          <p:cNvSpPr/>
          <p:nvPr/>
        </p:nvSpPr>
        <p:spPr>
          <a:xfrm>
            <a:off x="3679586" y="2774620"/>
            <a:ext cx="1080000" cy="400111"/>
          </a:xfrm>
          <a:prstGeom prst="notchedRightArrow">
            <a:avLst/>
          </a:prstGeom>
          <a:solidFill>
            <a:srgbClr val="5CBC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BCDD"/>
              </a:solidFill>
            </a:endParaRPr>
          </a:p>
        </p:txBody>
      </p:sp>
      <p:sp>
        <p:nvSpPr>
          <p:cNvPr id="21" name="箭头: 燕尾形 20">
            <a:extLst>
              <a:ext uri="{FF2B5EF4-FFF2-40B4-BE49-F238E27FC236}">
                <a16:creationId xmlns:a16="http://schemas.microsoft.com/office/drawing/2014/main" id="{9FB75CB4-AFB4-44FD-AECA-A5B72F9C1105}"/>
              </a:ext>
            </a:extLst>
          </p:cNvPr>
          <p:cNvSpPr/>
          <p:nvPr/>
        </p:nvSpPr>
        <p:spPr>
          <a:xfrm>
            <a:off x="7424228" y="2783087"/>
            <a:ext cx="1080000" cy="383176"/>
          </a:xfrm>
          <a:prstGeom prst="notchedRightArrow">
            <a:avLst/>
          </a:prstGeom>
          <a:solidFill>
            <a:srgbClr val="5CBC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FAD221-0574-4BDE-9D4D-4B6C03C7E429}"/>
              </a:ext>
            </a:extLst>
          </p:cNvPr>
          <p:cNvGrpSpPr/>
          <p:nvPr/>
        </p:nvGrpSpPr>
        <p:grpSpPr>
          <a:xfrm>
            <a:off x="4981619" y="1760136"/>
            <a:ext cx="2237076" cy="3275431"/>
            <a:chOff x="4981619" y="1760136"/>
            <a:chExt cx="2237076" cy="3275431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2393347-7C43-4620-9D38-3DD4EB162C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7" r="30109"/>
            <a:stretch/>
          </p:blipFill>
          <p:spPr bwMode="auto">
            <a:xfrm>
              <a:off x="4981619" y="1760136"/>
              <a:ext cx="2237076" cy="222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8AF752A-C0B6-4817-B2A1-F85F8987B79A}"/>
                </a:ext>
              </a:extLst>
            </p:cNvPr>
            <p:cNvGrpSpPr/>
            <p:nvPr/>
          </p:nvGrpSpPr>
          <p:grpSpPr>
            <a:xfrm>
              <a:off x="4981619" y="4058402"/>
              <a:ext cx="2224564" cy="977165"/>
              <a:chOff x="4028030" y="4059718"/>
              <a:chExt cx="2224564" cy="977165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2569729-CAAB-4CEE-A008-043FF40F6BD4}"/>
                  </a:ext>
                </a:extLst>
              </p:cNvPr>
              <p:cNvSpPr txBox="1"/>
              <p:nvPr/>
            </p:nvSpPr>
            <p:spPr>
              <a:xfrm>
                <a:off x="4028030" y="4636773"/>
                <a:ext cx="22245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rgbClr val="4CB6DB"/>
                    </a:solidFill>
                    <a:latin typeface="Fira Code" panose="020B0809050000020004" pitchFamily="49" charset="0"/>
                    <a:ea typeface="方正兰亭纤黑_GBK" panose="02000000000000000000" pitchFamily="2" charset="-122"/>
                  </a:rPr>
                  <a:t>充值提币平台完善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8126FDC-98B6-4A76-8E95-709D4F8A07D5}"/>
                  </a:ext>
                </a:extLst>
              </p:cNvPr>
              <p:cNvSpPr txBox="1"/>
              <p:nvPr/>
            </p:nvSpPr>
            <p:spPr>
              <a:xfrm>
                <a:off x="4298064" y="4059718"/>
                <a:ext cx="16206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第七周</a:t>
                </a:r>
                <a:endPara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Th" pitchFamily="2" charset="0"/>
                  <a:ea typeface="方正兰亭纤黑_GBK" panose="02000000000000000000"/>
                </a:endParaRPr>
              </a:p>
              <a:p>
                <a:pPr algn="ctr"/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（</a:t>
                </a:r>
                <a:r>
                  <a:rPr lang="en-US" altLang="zh-CN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08.10~08.16</a:t>
                </a:r>
                <a:r>
                  <a:rPr lang="zh-CN" altLang="en-US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 Th" pitchFamily="2" charset="0"/>
                    <a:ea typeface="方正兰亭纤黑_GBK" panose="02000000000000000000"/>
                  </a:rPr>
                  <a:t>）</a:t>
                </a:r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92AE20F-6C6A-487C-9F64-BF54F44EB9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1990"/>
          <a:stretch/>
        </p:blipFill>
        <p:spPr>
          <a:xfrm>
            <a:off x="8693624" y="1761756"/>
            <a:ext cx="2193257" cy="2229635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1738C851-2A03-4C27-A854-4284FAB4219F}"/>
              </a:ext>
            </a:extLst>
          </p:cNvPr>
          <p:cNvGrpSpPr/>
          <p:nvPr/>
        </p:nvGrpSpPr>
        <p:grpSpPr>
          <a:xfrm>
            <a:off x="8693624" y="4053359"/>
            <a:ext cx="2224564" cy="1288733"/>
            <a:chOff x="7069042" y="4085834"/>
            <a:chExt cx="2224564" cy="128873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8BD7CF2-EBD4-45AD-8225-089151B6F63B}"/>
                </a:ext>
              </a:extLst>
            </p:cNvPr>
            <p:cNvSpPr txBox="1"/>
            <p:nvPr/>
          </p:nvSpPr>
          <p:spPr>
            <a:xfrm>
              <a:off x="7069042" y="4666681"/>
              <a:ext cx="22245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4CB6DB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学习</a:t>
              </a:r>
              <a:r>
                <a:rPr lang="en-US" altLang="zh-CN" sz="2000">
                  <a:solidFill>
                    <a:srgbClr val="4CB6DB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go-ethereum</a:t>
              </a:r>
              <a:r>
                <a:rPr lang="zh-CN" altLang="en-US" sz="2000">
                  <a:solidFill>
                    <a:srgbClr val="4CB6DB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源码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261C7CD-73B3-4B09-A64D-DBC0B85E4AEF}"/>
                </a:ext>
              </a:extLst>
            </p:cNvPr>
            <p:cNvSpPr txBox="1"/>
            <p:nvPr/>
          </p:nvSpPr>
          <p:spPr>
            <a:xfrm>
              <a:off x="7367442" y="4085834"/>
              <a:ext cx="1620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Th" pitchFamily="2" charset="0"/>
                  <a:ea typeface="方正兰亭纤黑_GBK" panose="02000000000000000000"/>
                </a:rPr>
                <a:t>第八周</a:t>
              </a:r>
              <a:endPara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Roboto Th" pitchFamily="2" charset="0"/>
                <a:ea typeface="方正兰亭纤黑_GBK" panose="02000000000000000000"/>
              </a:endParaRPr>
            </a:p>
            <a:p>
              <a:pPr algn="ctr"/>
              <a:r>
                <a: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Th" pitchFamily="2" charset="0"/>
                  <a:ea typeface="方正兰亭纤黑_GBK" panose="02000000000000000000"/>
                </a:rPr>
                <a:t>（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Th" pitchFamily="2" charset="0"/>
                  <a:ea typeface="方正兰亭纤黑_GBK" panose="02000000000000000000"/>
                </a:rPr>
                <a:t>08.17~08.23</a:t>
              </a:r>
              <a:r>
                <a: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Th" pitchFamily="2" charset="0"/>
                  <a:ea typeface="方正兰亭纤黑_GBK" panose="02000000000000000000"/>
                </a:rPr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7902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1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椭圆 364"/>
          <p:cNvSpPr/>
          <p:nvPr/>
        </p:nvSpPr>
        <p:spPr>
          <a:xfrm>
            <a:off x="-2362701" y="1070727"/>
            <a:ext cx="4710931" cy="47109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01700" dist="38100" dir="16200000" sx="102000" sy="102000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367" name="椭圆 366"/>
          <p:cNvSpPr/>
          <p:nvPr/>
        </p:nvSpPr>
        <p:spPr>
          <a:xfrm>
            <a:off x="-1796180" y="1637248"/>
            <a:ext cx="3577888" cy="35778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sx="118000" sy="118000" algn="ctr" rotWithShape="0">
              <a:srgbClr val="0070C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368" name="椭圆 367"/>
          <p:cNvSpPr/>
          <p:nvPr/>
        </p:nvSpPr>
        <p:spPr>
          <a:xfrm>
            <a:off x="-1191861" y="2241567"/>
            <a:ext cx="2369250" cy="23692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33400" sx="118000" sy="118000" algn="ctr" rotWithShape="0">
              <a:srgbClr val="0070C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56A7"/>
              </a:solidFill>
            </a:endParaRPr>
          </a:p>
        </p:txBody>
      </p:sp>
      <p:sp>
        <p:nvSpPr>
          <p:cNvPr id="372" name="椭圆 371"/>
          <p:cNvSpPr/>
          <p:nvPr/>
        </p:nvSpPr>
        <p:spPr>
          <a:xfrm>
            <a:off x="-50834" y="5743431"/>
            <a:ext cx="98571" cy="98571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4" name="组合 373"/>
          <p:cNvGrpSpPr/>
          <p:nvPr/>
        </p:nvGrpSpPr>
        <p:grpSpPr>
          <a:xfrm>
            <a:off x="-2926033" y="0"/>
            <a:ext cx="5852066" cy="6429111"/>
            <a:chOff x="-2926033" y="0"/>
            <a:chExt cx="5852066" cy="6429111"/>
          </a:xfrm>
        </p:grpSpPr>
        <p:sp>
          <p:nvSpPr>
            <p:cNvPr id="375" name="椭圆 374"/>
            <p:cNvSpPr/>
            <p:nvPr/>
          </p:nvSpPr>
          <p:spPr>
            <a:xfrm>
              <a:off x="-1773806" y="4996058"/>
              <a:ext cx="59369" cy="5936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/>
            <p:nvPr/>
          </p:nvSpPr>
          <p:spPr>
            <a:xfrm>
              <a:off x="-2181620" y="2302487"/>
              <a:ext cx="90435" cy="90435"/>
            </a:xfrm>
            <a:prstGeom prst="ellipse">
              <a:avLst/>
            </a:prstGeom>
            <a:solidFill>
              <a:srgbClr val="057DC3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395847" y="5969581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椭圆 377"/>
            <p:cNvSpPr/>
            <p:nvPr/>
          </p:nvSpPr>
          <p:spPr>
            <a:xfrm>
              <a:off x="657782" y="5945447"/>
              <a:ext cx="52214" cy="522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椭圆 378"/>
            <p:cNvSpPr/>
            <p:nvPr/>
          </p:nvSpPr>
          <p:spPr>
            <a:xfrm flipH="1">
              <a:off x="343676" y="5841366"/>
              <a:ext cx="58578" cy="58578"/>
            </a:xfrm>
            <a:prstGeom prst="ellipse">
              <a:avLst/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939765" y="5571757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椭圆 380"/>
            <p:cNvSpPr/>
            <p:nvPr/>
          </p:nvSpPr>
          <p:spPr>
            <a:xfrm>
              <a:off x="749628" y="5754385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椭圆 381"/>
            <p:cNvSpPr/>
            <p:nvPr/>
          </p:nvSpPr>
          <p:spPr>
            <a:xfrm>
              <a:off x="804176" y="580017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543622" y="6048549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>
            <a:xfrm>
              <a:off x="543622" y="604888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椭圆 384"/>
            <p:cNvSpPr/>
            <p:nvPr/>
          </p:nvSpPr>
          <p:spPr>
            <a:xfrm>
              <a:off x="476483" y="5712598"/>
              <a:ext cx="52214" cy="522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642102" y="5670811"/>
              <a:ext cx="67894" cy="678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椭圆 386"/>
            <p:cNvSpPr/>
            <p:nvPr/>
          </p:nvSpPr>
          <p:spPr>
            <a:xfrm>
              <a:off x="572823" y="568725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椭圆 387"/>
            <p:cNvSpPr/>
            <p:nvPr/>
          </p:nvSpPr>
          <p:spPr>
            <a:xfrm>
              <a:off x="834784" y="6146042"/>
              <a:ext cx="54548" cy="54548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939765" y="614604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椭圆 389"/>
            <p:cNvSpPr/>
            <p:nvPr/>
          </p:nvSpPr>
          <p:spPr>
            <a:xfrm>
              <a:off x="105399" y="6342843"/>
              <a:ext cx="86268" cy="8626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椭圆 390"/>
            <p:cNvSpPr/>
            <p:nvPr/>
          </p:nvSpPr>
          <p:spPr>
            <a:xfrm>
              <a:off x="28802" y="6297060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89539" y="5899944"/>
              <a:ext cx="80054" cy="8005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椭圆 392"/>
            <p:cNvSpPr/>
            <p:nvPr/>
          </p:nvSpPr>
          <p:spPr>
            <a:xfrm>
              <a:off x="-695" y="5973760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椭圆 393"/>
            <p:cNvSpPr/>
            <p:nvPr/>
          </p:nvSpPr>
          <p:spPr>
            <a:xfrm>
              <a:off x="-326611" y="5967840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-246784" y="5821943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椭圆 395"/>
            <p:cNvSpPr/>
            <p:nvPr/>
          </p:nvSpPr>
          <p:spPr>
            <a:xfrm>
              <a:off x="-338098" y="5789959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椭圆 396"/>
            <p:cNvSpPr/>
            <p:nvPr/>
          </p:nvSpPr>
          <p:spPr>
            <a:xfrm>
              <a:off x="-577206" y="6021275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-778092" y="6146042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椭圆 398"/>
            <p:cNvSpPr/>
            <p:nvPr/>
          </p:nvSpPr>
          <p:spPr>
            <a:xfrm>
              <a:off x="-905920" y="6134078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椭圆 399"/>
            <p:cNvSpPr/>
            <p:nvPr/>
          </p:nvSpPr>
          <p:spPr>
            <a:xfrm>
              <a:off x="-809785" y="5824797"/>
              <a:ext cx="50692" cy="506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-608926" y="5722665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椭圆 401"/>
            <p:cNvSpPr/>
            <p:nvPr/>
          </p:nvSpPr>
          <p:spPr>
            <a:xfrm>
              <a:off x="-586932" y="5800610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椭圆 402"/>
            <p:cNvSpPr/>
            <p:nvPr/>
          </p:nvSpPr>
          <p:spPr>
            <a:xfrm>
              <a:off x="-768648" y="5652912"/>
              <a:ext cx="68680" cy="68680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-1246121" y="5848953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/>
          </p:nvSpPr>
          <p:spPr>
            <a:xfrm>
              <a:off x="-1473186" y="6041408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/>
          </p:nvSpPr>
          <p:spPr>
            <a:xfrm>
              <a:off x="-1323267" y="550490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-1246121" y="544606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椭圆 407"/>
            <p:cNvSpPr/>
            <p:nvPr/>
          </p:nvSpPr>
          <p:spPr>
            <a:xfrm>
              <a:off x="-1202640" y="557561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椭圆 408"/>
            <p:cNvSpPr/>
            <p:nvPr/>
          </p:nvSpPr>
          <p:spPr>
            <a:xfrm>
              <a:off x="-1155077" y="550831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-1186749" y="5699541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椭圆 410"/>
            <p:cNvSpPr/>
            <p:nvPr/>
          </p:nvSpPr>
          <p:spPr>
            <a:xfrm>
              <a:off x="-1163311" y="5778409"/>
              <a:ext cx="58994" cy="5899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/>
            <p:nvPr/>
          </p:nvSpPr>
          <p:spPr>
            <a:xfrm>
              <a:off x="-1473187" y="6041407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-1903617" y="6014134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椭圆 413"/>
            <p:cNvSpPr/>
            <p:nvPr/>
          </p:nvSpPr>
          <p:spPr>
            <a:xfrm>
              <a:off x="-1347261" y="5365579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椭圆 414"/>
            <p:cNvSpPr/>
            <p:nvPr/>
          </p:nvSpPr>
          <p:spPr>
            <a:xfrm>
              <a:off x="-1366499" y="5476491"/>
              <a:ext cx="57935" cy="5793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-1631697" y="5524596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椭圆 416"/>
            <p:cNvSpPr/>
            <p:nvPr/>
          </p:nvSpPr>
          <p:spPr>
            <a:xfrm>
              <a:off x="-1968290" y="5593417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椭圆 417"/>
            <p:cNvSpPr/>
            <p:nvPr/>
          </p:nvSpPr>
          <p:spPr>
            <a:xfrm>
              <a:off x="-2401398" y="5232578"/>
              <a:ext cx="77394" cy="77394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-2795955" y="5159979"/>
              <a:ext cx="72600" cy="72600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椭圆 419"/>
            <p:cNvSpPr/>
            <p:nvPr/>
          </p:nvSpPr>
          <p:spPr>
            <a:xfrm>
              <a:off x="-1929593" y="5286264"/>
              <a:ext cx="94804" cy="94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椭圆 420"/>
            <p:cNvSpPr/>
            <p:nvPr/>
          </p:nvSpPr>
          <p:spPr>
            <a:xfrm>
              <a:off x="-1992348" y="5209907"/>
              <a:ext cx="62755" cy="6275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-1840874" y="5068816"/>
              <a:ext cx="59369" cy="59369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椭圆 422"/>
            <p:cNvSpPr/>
            <p:nvPr/>
          </p:nvSpPr>
          <p:spPr>
            <a:xfrm>
              <a:off x="-1796179" y="5108031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椭圆 423"/>
            <p:cNvSpPr/>
            <p:nvPr/>
          </p:nvSpPr>
          <p:spPr>
            <a:xfrm>
              <a:off x="-1916532" y="5007202"/>
              <a:ext cx="68680" cy="68680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-1892931" y="4973685"/>
              <a:ext cx="81742" cy="81742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椭圆 425"/>
            <p:cNvSpPr/>
            <p:nvPr/>
          </p:nvSpPr>
          <p:spPr>
            <a:xfrm>
              <a:off x="-2136402" y="4850219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椭圆 426"/>
            <p:cNvSpPr/>
            <p:nvPr/>
          </p:nvSpPr>
          <p:spPr>
            <a:xfrm>
              <a:off x="-2089738" y="4676554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-2213333" y="4637856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椭圆 428"/>
            <p:cNvSpPr/>
            <p:nvPr/>
          </p:nvSpPr>
          <p:spPr>
            <a:xfrm>
              <a:off x="-2276088" y="4762157"/>
              <a:ext cx="62755" cy="6275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椭圆 429"/>
            <p:cNvSpPr/>
            <p:nvPr/>
          </p:nvSpPr>
          <p:spPr>
            <a:xfrm>
              <a:off x="-1961326" y="4850219"/>
              <a:ext cx="77394" cy="7739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-2306197" y="4182740"/>
              <a:ext cx="94804" cy="94804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椭圆 431"/>
            <p:cNvSpPr/>
            <p:nvPr/>
          </p:nvSpPr>
          <p:spPr>
            <a:xfrm>
              <a:off x="-2434250" y="4345253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椭圆 432"/>
            <p:cNvSpPr/>
            <p:nvPr/>
          </p:nvSpPr>
          <p:spPr>
            <a:xfrm>
              <a:off x="-2543815" y="4514022"/>
              <a:ext cx="77394" cy="77394"/>
            </a:xfrm>
            <a:prstGeom prst="ellipse">
              <a:avLst/>
            </a:prstGeom>
            <a:solidFill>
              <a:srgbClr val="97C4D9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-2324004" y="4502408"/>
              <a:ext cx="58878" cy="5887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/>
            <p:cNvSpPr/>
            <p:nvPr/>
          </p:nvSpPr>
          <p:spPr>
            <a:xfrm>
              <a:off x="-2347104" y="4409629"/>
              <a:ext cx="74160" cy="74160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椭圆 435"/>
            <p:cNvSpPr/>
            <p:nvPr/>
          </p:nvSpPr>
          <p:spPr>
            <a:xfrm>
              <a:off x="-2382977" y="4090039"/>
              <a:ext cx="68828" cy="68828"/>
            </a:xfrm>
            <a:prstGeom prst="ellipse">
              <a:avLst/>
            </a:prstGeom>
            <a:solidFill>
              <a:schemeClr val="bg1">
                <a:lumMod val="85000"/>
                <a:alpha val="73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-2365133" y="4249313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椭圆 437"/>
            <p:cNvSpPr/>
            <p:nvPr/>
          </p:nvSpPr>
          <p:spPr>
            <a:xfrm>
              <a:off x="-2481056" y="4178641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椭圆 438"/>
            <p:cNvSpPr/>
            <p:nvPr/>
          </p:nvSpPr>
          <p:spPr>
            <a:xfrm>
              <a:off x="-2788595" y="4275579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-2575157" y="3968803"/>
              <a:ext cx="54095" cy="5409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椭圆 440"/>
            <p:cNvSpPr/>
            <p:nvPr/>
          </p:nvSpPr>
          <p:spPr>
            <a:xfrm>
              <a:off x="-2502992" y="4022898"/>
              <a:ext cx="56299" cy="56299"/>
            </a:xfrm>
            <a:prstGeom prst="ellipse">
              <a:avLst/>
            </a:prstGeom>
            <a:solidFill>
              <a:srgbClr val="97C4D9">
                <a:alpha val="3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椭圆 441"/>
            <p:cNvSpPr/>
            <p:nvPr/>
          </p:nvSpPr>
          <p:spPr>
            <a:xfrm>
              <a:off x="-2507872" y="3904759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-2658837" y="3889512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椭圆 443"/>
            <p:cNvSpPr/>
            <p:nvPr/>
          </p:nvSpPr>
          <p:spPr>
            <a:xfrm>
              <a:off x="-2595396" y="3833366"/>
              <a:ext cx="74334" cy="7433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椭圆 444"/>
            <p:cNvSpPr/>
            <p:nvPr/>
          </p:nvSpPr>
          <p:spPr>
            <a:xfrm>
              <a:off x="-2613921" y="4220193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-2608518" y="3241528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椭圆 446"/>
            <p:cNvSpPr/>
            <p:nvPr/>
          </p:nvSpPr>
          <p:spPr>
            <a:xfrm>
              <a:off x="-2542841" y="3041951"/>
              <a:ext cx="64044" cy="64044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椭圆 447"/>
            <p:cNvSpPr/>
            <p:nvPr/>
          </p:nvSpPr>
          <p:spPr>
            <a:xfrm>
              <a:off x="-2472040" y="2732678"/>
              <a:ext cx="59877" cy="59877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-2603449" y="2697287"/>
              <a:ext cx="64343" cy="64343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椭圆 449"/>
            <p:cNvSpPr/>
            <p:nvPr/>
          </p:nvSpPr>
          <p:spPr>
            <a:xfrm>
              <a:off x="-2537492" y="2530376"/>
              <a:ext cx="64343" cy="64343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椭圆 450"/>
            <p:cNvSpPr/>
            <p:nvPr/>
          </p:nvSpPr>
          <p:spPr>
            <a:xfrm>
              <a:off x="-2377579" y="2562909"/>
              <a:ext cx="82660" cy="8266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-2430822" y="2265632"/>
              <a:ext cx="51879" cy="51879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椭圆 452"/>
            <p:cNvSpPr/>
            <p:nvPr/>
          </p:nvSpPr>
          <p:spPr>
            <a:xfrm>
              <a:off x="-2328323" y="2344868"/>
              <a:ext cx="51879" cy="51879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椭圆 453"/>
            <p:cNvSpPr/>
            <p:nvPr/>
          </p:nvSpPr>
          <p:spPr>
            <a:xfrm>
              <a:off x="-2265126" y="2422052"/>
              <a:ext cx="59085" cy="59085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-2527347" y="2420185"/>
              <a:ext cx="60952" cy="60952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椭圆 455"/>
            <p:cNvSpPr/>
            <p:nvPr/>
          </p:nvSpPr>
          <p:spPr>
            <a:xfrm>
              <a:off x="-2645930" y="2416965"/>
              <a:ext cx="60952" cy="60952"/>
            </a:xfrm>
            <a:prstGeom prst="ellipse">
              <a:avLst/>
            </a:prstGeom>
            <a:solidFill>
              <a:schemeClr val="bg2">
                <a:lumMod val="90000"/>
                <a:alpha val="74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椭圆 456"/>
            <p:cNvSpPr/>
            <p:nvPr/>
          </p:nvSpPr>
          <p:spPr>
            <a:xfrm>
              <a:off x="-2611499" y="2504942"/>
              <a:ext cx="82660" cy="82660"/>
            </a:xfrm>
            <a:prstGeom prst="ellipse">
              <a:avLst/>
            </a:prstGeom>
            <a:solidFill>
              <a:srgbClr val="97C4D9">
                <a:alpha val="7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-2426616" y="2437111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椭圆 458"/>
            <p:cNvSpPr/>
            <p:nvPr/>
          </p:nvSpPr>
          <p:spPr>
            <a:xfrm>
              <a:off x="-2926033" y="2056910"/>
              <a:ext cx="95454" cy="95454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椭圆 459"/>
            <p:cNvSpPr/>
            <p:nvPr/>
          </p:nvSpPr>
          <p:spPr>
            <a:xfrm>
              <a:off x="-2876161" y="2220464"/>
              <a:ext cx="65231" cy="652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-2810931" y="1944114"/>
              <a:ext cx="65231" cy="652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椭圆 461"/>
            <p:cNvSpPr/>
            <p:nvPr/>
          </p:nvSpPr>
          <p:spPr>
            <a:xfrm>
              <a:off x="-2796335" y="1827925"/>
              <a:ext cx="65231" cy="65231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椭圆 462"/>
            <p:cNvSpPr/>
            <p:nvPr/>
          </p:nvSpPr>
          <p:spPr>
            <a:xfrm>
              <a:off x="-2569312" y="1754209"/>
              <a:ext cx="73716" cy="73716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-2658837" y="1852313"/>
              <a:ext cx="68690" cy="68690"/>
            </a:xfrm>
            <a:prstGeom prst="ellipse">
              <a:avLst/>
            </a:prstGeom>
            <a:solidFill>
              <a:srgbClr val="97C4D9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椭圆 464"/>
            <p:cNvSpPr/>
            <p:nvPr/>
          </p:nvSpPr>
          <p:spPr>
            <a:xfrm>
              <a:off x="-2547275" y="1980776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椭圆 465"/>
            <p:cNvSpPr/>
            <p:nvPr/>
          </p:nvSpPr>
          <p:spPr>
            <a:xfrm>
              <a:off x="-2518700" y="2127081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-2126128" y="2145186"/>
              <a:ext cx="59877" cy="59877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椭圆 467"/>
            <p:cNvSpPr/>
            <p:nvPr/>
          </p:nvSpPr>
          <p:spPr>
            <a:xfrm>
              <a:off x="-2066250" y="211613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椭圆 468"/>
            <p:cNvSpPr/>
            <p:nvPr/>
          </p:nvSpPr>
          <p:spPr>
            <a:xfrm>
              <a:off x="-2302116" y="2162302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-2337202" y="2111610"/>
              <a:ext cx="50692" cy="50692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椭圆 470"/>
            <p:cNvSpPr/>
            <p:nvPr/>
          </p:nvSpPr>
          <p:spPr>
            <a:xfrm>
              <a:off x="-2252762" y="2083425"/>
              <a:ext cx="59926" cy="59926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椭圆 471"/>
            <p:cNvSpPr/>
            <p:nvPr/>
          </p:nvSpPr>
          <p:spPr>
            <a:xfrm>
              <a:off x="-2464615" y="1886657"/>
              <a:ext cx="73272" cy="73272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-2573923" y="1753138"/>
              <a:ext cx="73272" cy="73272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椭圆 473"/>
            <p:cNvSpPr/>
            <p:nvPr/>
          </p:nvSpPr>
          <p:spPr>
            <a:xfrm>
              <a:off x="-2631501" y="1476411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椭圆 474"/>
            <p:cNvSpPr/>
            <p:nvPr/>
          </p:nvSpPr>
          <p:spPr>
            <a:xfrm>
              <a:off x="-2349716" y="1590062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-2097898" y="195597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椭圆 476"/>
            <p:cNvSpPr/>
            <p:nvPr/>
          </p:nvSpPr>
          <p:spPr>
            <a:xfrm>
              <a:off x="-2170040" y="1848912"/>
              <a:ext cx="56659" cy="56659"/>
            </a:xfrm>
            <a:prstGeom prst="ellipse">
              <a:avLst/>
            </a:prstGeom>
            <a:solidFill>
              <a:srgbClr val="97C4D9">
                <a:alpha val="68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椭圆 477"/>
            <p:cNvSpPr/>
            <p:nvPr/>
          </p:nvSpPr>
          <p:spPr>
            <a:xfrm>
              <a:off x="-2294281" y="1974801"/>
              <a:ext cx="82660" cy="82660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-2245062" y="1944756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椭圆 479"/>
            <p:cNvSpPr/>
            <p:nvPr/>
          </p:nvSpPr>
          <p:spPr>
            <a:xfrm>
              <a:off x="-2209138" y="2013242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-2178317" y="1967412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-1958420" y="1917470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椭圆 482"/>
            <p:cNvSpPr/>
            <p:nvPr/>
          </p:nvSpPr>
          <p:spPr>
            <a:xfrm>
              <a:off x="-2014169" y="2016671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椭圆 483"/>
            <p:cNvSpPr/>
            <p:nvPr/>
          </p:nvSpPr>
          <p:spPr>
            <a:xfrm>
              <a:off x="-2056455" y="1944097"/>
              <a:ext cx="73272" cy="73272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-1832198" y="180803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椭圆 485"/>
            <p:cNvSpPr/>
            <p:nvPr/>
          </p:nvSpPr>
          <p:spPr>
            <a:xfrm>
              <a:off x="-1940460" y="182171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椭圆 486"/>
            <p:cNvSpPr/>
            <p:nvPr/>
          </p:nvSpPr>
          <p:spPr>
            <a:xfrm>
              <a:off x="-2003567" y="1695916"/>
              <a:ext cx="50692" cy="50692"/>
            </a:xfrm>
            <a:prstGeom prst="ellipse">
              <a:avLst/>
            </a:prstGeom>
            <a:solidFill>
              <a:srgbClr val="97C4D9">
                <a:alpha val="5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-2072737" y="1864076"/>
              <a:ext cx="50692" cy="50692"/>
            </a:xfrm>
            <a:prstGeom prst="ellipse">
              <a:avLst/>
            </a:prstGeom>
            <a:solidFill>
              <a:srgbClr val="97C4D9">
                <a:alpha val="5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椭圆 488"/>
            <p:cNvSpPr/>
            <p:nvPr/>
          </p:nvSpPr>
          <p:spPr>
            <a:xfrm>
              <a:off x="-2486929" y="1206769"/>
              <a:ext cx="73272" cy="73272"/>
            </a:xfrm>
            <a:prstGeom prst="ellipse">
              <a:avLst/>
            </a:prstGeom>
            <a:solidFill>
              <a:srgbClr val="97C4D9">
                <a:alpha val="1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椭圆 489"/>
            <p:cNvSpPr/>
            <p:nvPr/>
          </p:nvSpPr>
          <p:spPr>
            <a:xfrm>
              <a:off x="-2150018" y="1264576"/>
              <a:ext cx="73272" cy="73272"/>
            </a:xfrm>
            <a:prstGeom prst="ellipse">
              <a:avLst/>
            </a:prstGeom>
            <a:solidFill>
              <a:srgbClr val="97C4D9">
                <a:alpha val="40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-1853561" y="1584631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椭圆 491"/>
            <p:cNvSpPr/>
            <p:nvPr/>
          </p:nvSpPr>
          <p:spPr>
            <a:xfrm>
              <a:off x="-1739784" y="1498990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椭圆 492"/>
            <p:cNvSpPr/>
            <p:nvPr/>
          </p:nvSpPr>
          <p:spPr>
            <a:xfrm>
              <a:off x="-1778308" y="1556111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-1795843" y="1469026"/>
              <a:ext cx="53758" cy="53758"/>
            </a:xfrm>
            <a:prstGeom prst="ellipse">
              <a:avLst/>
            </a:prstGeom>
            <a:solidFill>
              <a:srgbClr val="97C4D9">
                <a:alpha val="49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椭圆 494"/>
            <p:cNvSpPr/>
            <p:nvPr/>
          </p:nvSpPr>
          <p:spPr>
            <a:xfrm>
              <a:off x="-1689092" y="1380750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椭圆 495"/>
            <p:cNvSpPr/>
            <p:nvPr/>
          </p:nvSpPr>
          <p:spPr>
            <a:xfrm>
              <a:off x="-1822067" y="1313735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-1568155" y="1313807"/>
              <a:ext cx="78273" cy="78273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椭圆 497"/>
            <p:cNvSpPr/>
            <p:nvPr/>
          </p:nvSpPr>
          <p:spPr>
            <a:xfrm>
              <a:off x="-1808130" y="1468105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椭圆 498"/>
            <p:cNvSpPr/>
            <p:nvPr/>
          </p:nvSpPr>
          <p:spPr>
            <a:xfrm>
              <a:off x="-2034431" y="1550435"/>
              <a:ext cx="90748" cy="90748"/>
            </a:xfrm>
            <a:prstGeom prst="ellipse">
              <a:avLst/>
            </a:prstGeom>
            <a:solidFill>
              <a:srgbClr val="97C4D9">
                <a:alpha val="30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-1866356" y="1510588"/>
              <a:ext cx="60654" cy="60654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椭圆 500"/>
            <p:cNvSpPr/>
            <p:nvPr/>
          </p:nvSpPr>
          <p:spPr>
            <a:xfrm>
              <a:off x="-1426729" y="1199474"/>
              <a:ext cx="60654" cy="60654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椭圆 501"/>
            <p:cNvSpPr/>
            <p:nvPr/>
          </p:nvSpPr>
          <p:spPr>
            <a:xfrm>
              <a:off x="-1408755" y="1332364"/>
              <a:ext cx="60654" cy="60654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-1335487" y="1353769"/>
              <a:ext cx="75590" cy="75590"/>
            </a:xfrm>
            <a:prstGeom prst="ellipse">
              <a:avLst/>
            </a:prstGeom>
            <a:solidFill>
              <a:srgbClr val="97C4D9">
                <a:alpha val="6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椭圆 503"/>
            <p:cNvSpPr/>
            <p:nvPr/>
          </p:nvSpPr>
          <p:spPr>
            <a:xfrm>
              <a:off x="-1008423" y="118230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椭圆 504"/>
            <p:cNvSpPr/>
            <p:nvPr/>
          </p:nvSpPr>
          <p:spPr>
            <a:xfrm>
              <a:off x="-1092583" y="1231634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-1252391" y="1303739"/>
              <a:ext cx="67345" cy="67345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椭圆 506"/>
            <p:cNvSpPr/>
            <p:nvPr/>
          </p:nvSpPr>
          <p:spPr>
            <a:xfrm>
              <a:off x="-1236622" y="1234903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椭圆 507"/>
            <p:cNvSpPr/>
            <p:nvPr/>
          </p:nvSpPr>
          <p:spPr>
            <a:xfrm>
              <a:off x="-1129370" y="1211843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椭圆 508"/>
            <p:cNvSpPr/>
            <p:nvPr/>
          </p:nvSpPr>
          <p:spPr>
            <a:xfrm>
              <a:off x="-1137859" y="1136033"/>
              <a:ext cx="60869" cy="60869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椭圆 509"/>
            <p:cNvSpPr/>
            <p:nvPr/>
          </p:nvSpPr>
          <p:spPr>
            <a:xfrm>
              <a:off x="-931897" y="1040882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椭圆 510"/>
            <p:cNvSpPr/>
            <p:nvPr/>
          </p:nvSpPr>
          <p:spPr>
            <a:xfrm>
              <a:off x="-1276799" y="1134518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椭圆 511"/>
            <p:cNvSpPr/>
            <p:nvPr/>
          </p:nvSpPr>
          <p:spPr>
            <a:xfrm>
              <a:off x="-1319803" y="1176134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椭圆 512"/>
            <p:cNvSpPr/>
            <p:nvPr/>
          </p:nvSpPr>
          <p:spPr>
            <a:xfrm>
              <a:off x="-1171520" y="950489"/>
              <a:ext cx="90428" cy="9042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椭圆 513"/>
            <p:cNvSpPr/>
            <p:nvPr/>
          </p:nvSpPr>
          <p:spPr>
            <a:xfrm>
              <a:off x="-919185" y="844505"/>
              <a:ext cx="90428" cy="9042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椭圆 514"/>
            <p:cNvSpPr/>
            <p:nvPr/>
          </p:nvSpPr>
          <p:spPr>
            <a:xfrm>
              <a:off x="-1228848" y="1046731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椭圆 515"/>
            <p:cNvSpPr/>
            <p:nvPr/>
          </p:nvSpPr>
          <p:spPr>
            <a:xfrm>
              <a:off x="-1131159" y="1130577"/>
              <a:ext cx="56929" cy="56929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椭圆 516"/>
            <p:cNvSpPr/>
            <p:nvPr/>
          </p:nvSpPr>
          <p:spPr>
            <a:xfrm>
              <a:off x="-931997" y="1042509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椭圆 517"/>
            <p:cNvSpPr/>
            <p:nvPr/>
          </p:nvSpPr>
          <p:spPr>
            <a:xfrm>
              <a:off x="-1398838" y="963276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椭圆 518"/>
            <p:cNvSpPr/>
            <p:nvPr/>
          </p:nvSpPr>
          <p:spPr>
            <a:xfrm>
              <a:off x="-1661186" y="999837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椭圆 519"/>
            <p:cNvSpPr/>
            <p:nvPr/>
          </p:nvSpPr>
          <p:spPr>
            <a:xfrm>
              <a:off x="-1824767" y="825668"/>
              <a:ext cx="90274" cy="90274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椭圆 520"/>
            <p:cNvSpPr/>
            <p:nvPr/>
          </p:nvSpPr>
          <p:spPr>
            <a:xfrm>
              <a:off x="-1832198" y="621612"/>
              <a:ext cx="90274" cy="90274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椭圆 521"/>
            <p:cNvSpPr/>
            <p:nvPr/>
          </p:nvSpPr>
          <p:spPr>
            <a:xfrm>
              <a:off x="-1199199" y="623049"/>
              <a:ext cx="71775" cy="71775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椭圆 522"/>
            <p:cNvSpPr/>
            <p:nvPr/>
          </p:nvSpPr>
          <p:spPr>
            <a:xfrm>
              <a:off x="-1152734" y="799029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椭圆 523"/>
            <p:cNvSpPr/>
            <p:nvPr/>
          </p:nvSpPr>
          <p:spPr>
            <a:xfrm>
              <a:off x="-1107425" y="842737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椭圆 524"/>
            <p:cNvSpPr/>
            <p:nvPr/>
          </p:nvSpPr>
          <p:spPr>
            <a:xfrm>
              <a:off x="-1304998" y="902370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椭圆 525"/>
            <p:cNvSpPr/>
            <p:nvPr/>
          </p:nvSpPr>
          <p:spPr>
            <a:xfrm>
              <a:off x="-1356967" y="865521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椭圆 526"/>
            <p:cNvSpPr/>
            <p:nvPr/>
          </p:nvSpPr>
          <p:spPr>
            <a:xfrm>
              <a:off x="-1011576" y="714108"/>
              <a:ext cx="71775" cy="71775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椭圆 527"/>
            <p:cNvSpPr/>
            <p:nvPr/>
          </p:nvSpPr>
          <p:spPr>
            <a:xfrm>
              <a:off x="-840423" y="537378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椭圆 528"/>
            <p:cNvSpPr/>
            <p:nvPr/>
          </p:nvSpPr>
          <p:spPr>
            <a:xfrm>
              <a:off x="-828757" y="655159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椭圆 529"/>
            <p:cNvSpPr/>
            <p:nvPr/>
          </p:nvSpPr>
          <p:spPr>
            <a:xfrm>
              <a:off x="-681128" y="697039"/>
              <a:ext cx="90428" cy="90428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椭圆 530"/>
            <p:cNvSpPr/>
            <p:nvPr/>
          </p:nvSpPr>
          <p:spPr>
            <a:xfrm>
              <a:off x="-669857" y="978675"/>
              <a:ext cx="90428" cy="90428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-589897" y="1056521"/>
              <a:ext cx="50692" cy="50692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椭圆 532"/>
            <p:cNvSpPr/>
            <p:nvPr/>
          </p:nvSpPr>
          <p:spPr>
            <a:xfrm>
              <a:off x="-628081" y="936302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椭圆 533"/>
            <p:cNvSpPr/>
            <p:nvPr/>
          </p:nvSpPr>
          <p:spPr>
            <a:xfrm>
              <a:off x="-514049" y="963507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椭圆 534"/>
            <p:cNvSpPr/>
            <p:nvPr/>
          </p:nvSpPr>
          <p:spPr>
            <a:xfrm>
              <a:off x="-539579" y="887552"/>
              <a:ext cx="71775" cy="71775"/>
            </a:xfrm>
            <a:prstGeom prst="ellipse">
              <a:avLst/>
            </a:prstGeom>
            <a:solidFill>
              <a:srgbClr val="97C4D9">
                <a:alpha val="3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椭圆 535"/>
            <p:cNvSpPr/>
            <p:nvPr/>
          </p:nvSpPr>
          <p:spPr>
            <a:xfrm>
              <a:off x="-503692" y="802404"/>
              <a:ext cx="90428" cy="90428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椭圆 536"/>
            <p:cNvSpPr/>
            <p:nvPr/>
          </p:nvSpPr>
          <p:spPr>
            <a:xfrm>
              <a:off x="-443459" y="874820"/>
              <a:ext cx="54540" cy="54540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椭圆 537"/>
            <p:cNvSpPr/>
            <p:nvPr/>
          </p:nvSpPr>
          <p:spPr>
            <a:xfrm>
              <a:off x="-404164" y="903038"/>
              <a:ext cx="54540" cy="54540"/>
            </a:xfrm>
            <a:prstGeom prst="ellipse">
              <a:avLst/>
            </a:prstGeom>
            <a:solidFill>
              <a:srgbClr val="629BB4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椭圆 538"/>
            <p:cNvSpPr/>
            <p:nvPr/>
          </p:nvSpPr>
          <p:spPr>
            <a:xfrm>
              <a:off x="-386779" y="592316"/>
              <a:ext cx="74308" cy="74308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椭圆 539"/>
            <p:cNvSpPr/>
            <p:nvPr/>
          </p:nvSpPr>
          <p:spPr>
            <a:xfrm>
              <a:off x="-170932" y="545780"/>
              <a:ext cx="87172" cy="8717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椭圆 540"/>
            <p:cNvSpPr/>
            <p:nvPr/>
          </p:nvSpPr>
          <p:spPr>
            <a:xfrm>
              <a:off x="-61144" y="755181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椭圆 541"/>
            <p:cNvSpPr/>
            <p:nvPr/>
          </p:nvSpPr>
          <p:spPr>
            <a:xfrm>
              <a:off x="87796" y="920029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椭圆 542"/>
            <p:cNvSpPr/>
            <p:nvPr/>
          </p:nvSpPr>
          <p:spPr>
            <a:xfrm>
              <a:off x="-164500" y="947563"/>
              <a:ext cx="74308" cy="74308"/>
            </a:xfrm>
            <a:prstGeom prst="ellipse">
              <a:avLst/>
            </a:prstGeom>
            <a:solidFill>
              <a:srgbClr val="629BB4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椭圆 543"/>
            <p:cNvSpPr/>
            <p:nvPr/>
          </p:nvSpPr>
          <p:spPr>
            <a:xfrm>
              <a:off x="-221804" y="1013651"/>
              <a:ext cx="50692" cy="50692"/>
            </a:xfrm>
            <a:prstGeom prst="ellipse">
              <a:avLst/>
            </a:prstGeom>
            <a:solidFill>
              <a:srgbClr val="629BB4">
                <a:alpha val="31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椭圆 544"/>
            <p:cNvSpPr/>
            <p:nvPr/>
          </p:nvSpPr>
          <p:spPr>
            <a:xfrm>
              <a:off x="-217047" y="848827"/>
              <a:ext cx="74308" cy="74308"/>
            </a:xfrm>
            <a:prstGeom prst="ellipse">
              <a:avLst/>
            </a:prstGeom>
            <a:solidFill>
              <a:srgbClr val="629BB4">
                <a:alpha val="8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椭圆 545"/>
            <p:cNvSpPr/>
            <p:nvPr/>
          </p:nvSpPr>
          <p:spPr>
            <a:xfrm>
              <a:off x="71048" y="846489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椭圆 546"/>
            <p:cNvSpPr/>
            <p:nvPr/>
          </p:nvSpPr>
          <p:spPr>
            <a:xfrm>
              <a:off x="146647" y="814696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椭圆 547"/>
            <p:cNvSpPr/>
            <p:nvPr/>
          </p:nvSpPr>
          <p:spPr>
            <a:xfrm>
              <a:off x="143792" y="731564"/>
              <a:ext cx="60450" cy="60450"/>
            </a:xfrm>
            <a:prstGeom prst="ellipse">
              <a:avLst/>
            </a:prstGeom>
            <a:solidFill>
              <a:srgbClr val="629BB4">
                <a:alpha val="44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椭圆 548"/>
            <p:cNvSpPr/>
            <p:nvPr/>
          </p:nvSpPr>
          <p:spPr>
            <a:xfrm>
              <a:off x="343676" y="391353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椭圆 549"/>
            <p:cNvSpPr/>
            <p:nvPr/>
          </p:nvSpPr>
          <p:spPr>
            <a:xfrm>
              <a:off x="335437" y="747878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椭圆 550"/>
            <p:cNvSpPr/>
            <p:nvPr/>
          </p:nvSpPr>
          <p:spPr>
            <a:xfrm>
              <a:off x="440256" y="710350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椭圆 551"/>
            <p:cNvSpPr/>
            <p:nvPr/>
          </p:nvSpPr>
          <p:spPr>
            <a:xfrm>
              <a:off x="272291" y="856000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椭圆 552"/>
            <p:cNvSpPr/>
            <p:nvPr/>
          </p:nvSpPr>
          <p:spPr>
            <a:xfrm>
              <a:off x="177583" y="905316"/>
              <a:ext cx="74308" cy="74308"/>
            </a:xfrm>
            <a:prstGeom prst="ellipse">
              <a:avLst/>
            </a:prstGeom>
            <a:solidFill>
              <a:srgbClr val="629BB4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椭圆 553"/>
            <p:cNvSpPr/>
            <p:nvPr/>
          </p:nvSpPr>
          <p:spPr>
            <a:xfrm>
              <a:off x="265370" y="918850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椭圆 554"/>
            <p:cNvSpPr/>
            <p:nvPr/>
          </p:nvSpPr>
          <p:spPr>
            <a:xfrm>
              <a:off x="479674" y="920529"/>
              <a:ext cx="87172" cy="8717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椭圆 555"/>
            <p:cNvSpPr/>
            <p:nvPr/>
          </p:nvSpPr>
          <p:spPr>
            <a:xfrm>
              <a:off x="418183" y="870766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椭圆 556"/>
            <p:cNvSpPr/>
            <p:nvPr/>
          </p:nvSpPr>
          <p:spPr>
            <a:xfrm>
              <a:off x="543622" y="1015068"/>
              <a:ext cx="63523" cy="635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椭圆 557"/>
            <p:cNvSpPr/>
            <p:nvPr/>
          </p:nvSpPr>
          <p:spPr>
            <a:xfrm>
              <a:off x="742505" y="31337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椭圆 558"/>
            <p:cNvSpPr/>
            <p:nvPr/>
          </p:nvSpPr>
          <p:spPr>
            <a:xfrm>
              <a:off x="-1018965" y="204559"/>
              <a:ext cx="86968" cy="86968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椭圆 559"/>
            <p:cNvSpPr/>
            <p:nvPr/>
          </p:nvSpPr>
          <p:spPr>
            <a:xfrm>
              <a:off x="-273805" y="125354"/>
              <a:ext cx="86968" cy="86968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椭圆 560"/>
            <p:cNvSpPr/>
            <p:nvPr/>
          </p:nvSpPr>
          <p:spPr>
            <a:xfrm>
              <a:off x="-124273" y="0"/>
              <a:ext cx="86968" cy="86968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椭圆 561"/>
            <p:cNvSpPr/>
            <p:nvPr/>
          </p:nvSpPr>
          <p:spPr>
            <a:xfrm>
              <a:off x="1368318" y="765707"/>
              <a:ext cx="60705" cy="60705"/>
            </a:xfrm>
            <a:prstGeom prst="ellipse">
              <a:avLst/>
            </a:prstGeom>
            <a:solidFill>
              <a:srgbClr val="97C4D9">
                <a:alpha val="2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椭圆 562"/>
            <p:cNvSpPr/>
            <p:nvPr/>
          </p:nvSpPr>
          <p:spPr>
            <a:xfrm>
              <a:off x="923453" y="821934"/>
              <a:ext cx="87172" cy="8717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椭圆 563"/>
            <p:cNvSpPr/>
            <p:nvPr/>
          </p:nvSpPr>
          <p:spPr>
            <a:xfrm>
              <a:off x="704977" y="740019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椭圆 564"/>
            <p:cNvSpPr/>
            <p:nvPr/>
          </p:nvSpPr>
          <p:spPr>
            <a:xfrm>
              <a:off x="657782" y="61143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椭圆 565"/>
            <p:cNvSpPr/>
            <p:nvPr/>
          </p:nvSpPr>
          <p:spPr>
            <a:xfrm>
              <a:off x="975549" y="1058421"/>
              <a:ext cx="66277" cy="66277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椭圆 566"/>
            <p:cNvSpPr/>
            <p:nvPr/>
          </p:nvSpPr>
          <p:spPr>
            <a:xfrm>
              <a:off x="858596" y="1060473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椭圆 567"/>
            <p:cNvSpPr/>
            <p:nvPr/>
          </p:nvSpPr>
          <p:spPr>
            <a:xfrm>
              <a:off x="491498" y="1034465"/>
              <a:ext cx="63523" cy="635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椭圆 568"/>
            <p:cNvSpPr/>
            <p:nvPr/>
          </p:nvSpPr>
          <p:spPr>
            <a:xfrm>
              <a:off x="948529" y="1136850"/>
              <a:ext cx="63523" cy="635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椭圆 569"/>
            <p:cNvSpPr/>
            <p:nvPr/>
          </p:nvSpPr>
          <p:spPr>
            <a:xfrm>
              <a:off x="1366103" y="75188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椭圆 570"/>
            <p:cNvSpPr/>
            <p:nvPr/>
          </p:nvSpPr>
          <p:spPr>
            <a:xfrm>
              <a:off x="1180104" y="970747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椭圆 571"/>
            <p:cNvSpPr/>
            <p:nvPr/>
          </p:nvSpPr>
          <p:spPr>
            <a:xfrm>
              <a:off x="1495756" y="1034454"/>
              <a:ext cx="74539" cy="7453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椭圆 572"/>
            <p:cNvSpPr/>
            <p:nvPr/>
          </p:nvSpPr>
          <p:spPr>
            <a:xfrm>
              <a:off x="1622144" y="1003433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椭圆 573"/>
            <p:cNvSpPr/>
            <p:nvPr/>
          </p:nvSpPr>
          <p:spPr>
            <a:xfrm>
              <a:off x="1199229" y="1157202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椭圆 574"/>
            <p:cNvSpPr/>
            <p:nvPr/>
          </p:nvSpPr>
          <p:spPr>
            <a:xfrm>
              <a:off x="1152783" y="1288334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椭圆 575"/>
            <p:cNvSpPr/>
            <p:nvPr/>
          </p:nvSpPr>
          <p:spPr>
            <a:xfrm>
              <a:off x="1056463" y="1264576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椭圆 576"/>
            <p:cNvSpPr/>
            <p:nvPr/>
          </p:nvSpPr>
          <p:spPr>
            <a:xfrm>
              <a:off x="1406941" y="1272865"/>
              <a:ext cx="84613" cy="8461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椭圆 577"/>
            <p:cNvSpPr/>
            <p:nvPr/>
          </p:nvSpPr>
          <p:spPr>
            <a:xfrm>
              <a:off x="1296989" y="1179779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椭圆 578"/>
            <p:cNvSpPr/>
            <p:nvPr/>
          </p:nvSpPr>
          <p:spPr>
            <a:xfrm>
              <a:off x="1336325" y="1218531"/>
              <a:ext cx="64361" cy="64361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椭圆 579"/>
            <p:cNvSpPr/>
            <p:nvPr/>
          </p:nvSpPr>
          <p:spPr>
            <a:xfrm>
              <a:off x="1343670" y="1274365"/>
              <a:ext cx="79223" cy="7922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椭圆 580"/>
            <p:cNvSpPr/>
            <p:nvPr/>
          </p:nvSpPr>
          <p:spPr>
            <a:xfrm>
              <a:off x="1483162" y="1294264"/>
              <a:ext cx="50692" cy="5069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椭圆 581"/>
            <p:cNvSpPr/>
            <p:nvPr/>
          </p:nvSpPr>
          <p:spPr>
            <a:xfrm>
              <a:off x="1587629" y="1337848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椭圆 582"/>
            <p:cNvSpPr/>
            <p:nvPr/>
          </p:nvSpPr>
          <p:spPr>
            <a:xfrm>
              <a:off x="1849435" y="1344956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椭圆 583"/>
            <p:cNvSpPr/>
            <p:nvPr/>
          </p:nvSpPr>
          <p:spPr>
            <a:xfrm>
              <a:off x="1754968" y="1294031"/>
              <a:ext cx="50925" cy="5092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椭圆 584"/>
            <p:cNvSpPr/>
            <p:nvPr/>
          </p:nvSpPr>
          <p:spPr>
            <a:xfrm>
              <a:off x="1475283" y="1421156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椭圆 585"/>
            <p:cNvSpPr/>
            <p:nvPr/>
          </p:nvSpPr>
          <p:spPr>
            <a:xfrm>
              <a:off x="1327295" y="1419878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椭圆 586"/>
            <p:cNvSpPr/>
            <p:nvPr/>
          </p:nvSpPr>
          <p:spPr>
            <a:xfrm>
              <a:off x="1427980" y="1539525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椭圆 587"/>
            <p:cNvSpPr/>
            <p:nvPr/>
          </p:nvSpPr>
          <p:spPr>
            <a:xfrm>
              <a:off x="1576997" y="1479713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椭圆 588"/>
            <p:cNvSpPr/>
            <p:nvPr/>
          </p:nvSpPr>
          <p:spPr>
            <a:xfrm>
              <a:off x="1507581" y="1507314"/>
              <a:ext cx="58783" cy="58783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椭圆 589"/>
            <p:cNvSpPr/>
            <p:nvPr/>
          </p:nvSpPr>
          <p:spPr>
            <a:xfrm>
              <a:off x="1587352" y="1529584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椭圆 590"/>
            <p:cNvSpPr/>
            <p:nvPr/>
          </p:nvSpPr>
          <p:spPr>
            <a:xfrm>
              <a:off x="1652941" y="1530642"/>
              <a:ext cx="74539" cy="7453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椭圆 591"/>
            <p:cNvSpPr/>
            <p:nvPr/>
          </p:nvSpPr>
          <p:spPr>
            <a:xfrm>
              <a:off x="1829949" y="1557005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椭圆 592"/>
            <p:cNvSpPr/>
            <p:nvPr/>
          </p:nvSpPr>
          <p:spPr>
            <a:xfrm>
              <a:off x="1812291" y="1646682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椭圆 593"/>
            <p:cNvSpPr/>
            <p:nvPr/>
          </p:nvSpPr>
          <p:spPr>
            <a:xfrm>
              <a:off x="1761261" y="1642802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椭圆 594"/>
            <p:cNvSpPr/>
            <p:nvPr/>
          </p:nvSpPr>
          <p:spPr>
            <a:xfrm>
              <a:off x="1689062" y="1657415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椭圆 595"/>
            <p:cNvSpPr/>
            <p:nvPr/>
          </p:nvSpPr>
          <p:spPr>
            <a:xfrm>
              <a:off x="1836021" y="1810731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椭圆 596"/>
            <p:cNvSpPr/>
            <p:nvPr/>
          </p:nvSpPr>
          <p:spPr>
            <a:xfrm>
              <a:off x="1796353" y="1795107"/>
              <a:ext cx="50692" cy="50692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椭圆 597"/>
            <p:cNvSpPr/>
            <p:nvPr/>
          </p:nvSpPr>
          <p:spPr>
            <a:xfrm>
              <a:off x="1771941" y="1757522"/>
              <a:ext cx="64080" cy="64080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椭圆 598"/>
            <p:cNvSpPr/>
            <p:nvPr/>
          </p:nvSpPr>
          <p:spPr>
            <a:xfrm>
              <a:off x="2038137" y="1559189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椭圆 599"/>
            <p:cNvSpPr/>
            <p:nvPr/>
          </p:nvSpPr>
          <p:spPr>
            <a:xfrm>
              <a:off x="1899937" y="1869874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椭圆 600"/>
            <p:cNvSpPr/>
            <p:nvPr/>
          </p:nvSpPr>
          <p:spPr>
            <a:xfrm>
              <a:off x="2002639" y="1827925"/>
              <a:ext cx="74539" cy="74539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椭圆 601"/>
            <p:cNvSpPr/>
            <p:nvPr/>
          </p:nvSpPr>
          <p:spPr>
            <a:xfrm>
              <a:off x="2198353" y="1594531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椭圆 602"/>
            <p:cNvSpPr/>
            <p:nvPr/>
          </p:nvSpPr>
          <p:spPr>
            <a:xfrm>
              <a:off x="2629433" y="1492056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椭圆 603"/>
            <p:cNvSpPr/>
            <p:nvPr/>
          </p:nvSpPr>
          <p:spPr>
            <a:xfrm>
              <a:off x="2119507" y="1991015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椭圆 604"/>
            <p:cNvSpPr/>
            <p:nvPr/>
          </p:nvSpPr>
          <p:spPr>
            <a:xfrm>
              <a:off x="2178366" y="1979532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椭圆 605"/>
            <p:cNvSpPr/>
            <p:nvPr/>
          </p:nvSpPr>
          <p:spPr>
            <a:xfrm>
              <a:off x="2168261" y="1783744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椭圆 606"/>
            <p:cNvSpPr/>
            <p:nvPr/>
          </p:nvSpPr>
          <p:spPr>
            <a:xfrm>
              <a:off x="2374327" y="1842527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椭圆 607"/>
            <p:cNvSpPr/>
            <p:nvPr/>
          </p:nvSpPr>
          <p:spPr>
            <a:xfrm>
              <a:off x="2254596" y="2216992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椭圆 608"/>
            <p:cNvSpPr/>
            <p:nvPr/>
          </p:nvSpPr>
          <p:spPr>
            <a:xfrm>
              <a:off x="1963083" y="1992754"/>
              <a:ext cx="75054" cy="75054"/>
            </a:xfrm>
            <a:prstGeom prst="ellipse">
              <a:avLst/>
            </a:prstGeom>
            <a:solidFill>
              <a:srgbClr val="629BB4">
                <a:alpha val="3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椭圆 609"/>
            <p:cNvSpPr/>
            <p:nvPr/>
          </p:nvSpPr>
          <p:spPr>
            <a:xfrm>
              <a:off x="1926215" y="2065648"/>
              <a:ext cx="75054" cy="7505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椭圆 610"/>
            <p:cNvSpPr/>
            <p:nvPr/>
          </p:nvSpPr>
          <p:spPr>
            <a:xfrm>
              <a:off x="2260066" y="2216992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椭圆 611"/>
            <p:cNvSpPr/>
            <p:nvPr/>
          </p:nvSpPr>
          <p:spPr>
            <a:xfrm>
              <a:off x="2069775" y="2167570"/>
              <a:ext cx="53254" cy="53254"/>
            </a:xfrm>
            <a:prstGeom prst="ellipse">
              <a:avLst/>
            </a:prstGeom>
            <a:solidFill>
              <a:srgbClr val="629BB4">
                <a:alpha val="1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椭圆 612"/>
            <p:cNvSpPr/>
            <p:nvPr/>
          </p:nvSpPr>
          <p:spPr>
            <a:xfrm>
              <a:off x="2203160" y="2255636"/>
              <a:ext cx="82960" cy="82960"/>
            </a:xfrm>
            <a:prstGeom prst="ellipse">
              <a:avLst/>
            </a:prstGeom>
            <a:solidFill>
              <a:srgbClr val="629BB4">
                <a:alpha val="18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椭圆 613"/>
            <p:cNvSpPr/>
            <p:nvPr/>
          </p:nvSpPr>
          <p:spPr>
            <a:xfrm>
              <a:off x="2429358" y="2279983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椭圆 614"/>
            <p:cNvSpPr/>
            <p:nvPr/>
          </p:nvSpPr>
          <p:spPr>
            <a:xfrm>
              <a:off x="2510485" y="2347704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椭圆 615"/>
            <p:cNvSpPr/>
            <p:nvPr/>
          </p:nvSpPr>
          <p:spPr>
            <a:xfrm>
              <a:off x="2288467" y="2289964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椭圆 616"/>
            <p:cNvSpPr/>
            <p:nvPr/>
          </p:nvSpPr>
          <p:spPr>
            <a:xfrm>
              <a:off x="2124877" y="2355409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8" name="椭圆 617"/>
            <p:cNvSpPr/>
            <p:nvPr/>
          </p:nvSpPr>
          <p:spPr>
            <a:xfrm>
              <a:off x="2229940" y="2353991"/>
              <a:ext cx="60678" cy="60678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9" name="椭圆 618"/>
            <p:cNvSpPr/>
            <p:nvPr/>
          </p:nvSpPr>
          <p:spPr>
            <a:xfrm>
              <a:off x="2319466" y="2373136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0" name="椭圆 619"/>
            <p:cNvSpPr/>
            <p:nvPr/>
          </p:nvSpPr>
          <p:spPr>
            <a:xfrm>
              <a:off x="2404468" y="2477917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椭圆 620"/>
            <p:cNvSpPr/>
            <p:nvPr/>
          </p:nvSpPr>
          <p:spPr>
            <a:xfrm>
              <a:off x="2404548" y="2407986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椭圆 621"/>
            <p:cNvSpPr/>
            <p:nvPr/>
          </p:nvSpPr>
          <p:spPr>
            <a:xfrm>
              <a:off x="2482235" y="2614935"/>
              <a:ext cx="82674" cy="826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3" name="椭圆 622"/>
            <p:cNvSpPr/>
            <p:nvPr/>
          </p:nvSpPr>
          <p:spPr>
            <a:xfrm>
              <a:off x="2663150" y="2489039"/>
              <a:ext cx="82674" cy="82674"/>
            </a:xfrm>
            <a:prstGeom prst="ellipse">
              <a:avLst/>
            </a:prstGeom>
            <a:solidFill>
              <a:srgbClr val="629BB4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4" name="椭圆 623"/>
            <p:cNvSpPr/>
            <p:nvPr/>
          </p:nvSpPr>
          <p:spPr>
            <a:xfrm>
              <a:off x="2388021" y="2624986"/>
              <a:ext cx="82674" cy="82674"/>
            </a:xfrm>
            <a:prstGeom prst="ellipse">
              <a:avLst/>
            </a:prstGeom>
            <a:solidFill>
              <a:srgbClr val="629BB4">
                <a:alpha val="1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5" name="椭圆 624"/>
            <p:cNvSpPr/>
            <p:nvPr/>
          </p:nvSpPr>
          <p:spPr>
            <a:xfrm>
              <a:off x="2251482" y="2457708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6" name="椭圆 625"/>
            <p:cNvSpPr/>
            <p:nvPr/>
          </p:nvSpPr>
          <p:spPr>
            <a:xfrm>
              <a:off x="2198083" y="2572668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7" name="椭圆 626"/>
            <p:cNvSpPr/>
            <p:nvPr/>
          </p:nvSpPr>
          <p:spPr>
            <a:xfrm>
              <a:off x="2278282" y="2614920"/>
              <a:ext cx="82367" cy="82367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8" name="椭圆 627"/>
            <p:cNvSpPr/>
            <p:nvPr/>
          </p:nvSpPr>
          <p:spPr>
            <a:xfrm>
              <a:off x="2505819" y="2464673"/>
              <a:ext cx="50692" cy="50692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9" name="椭圆 628"/>
            <p:cNvSpPr/>
            <p:nvPr/>
          </p:nvSpPr>
          <p:spPr>
            <a:xfrm>
              <a:off x="2446375" y="2973445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椭圆 629"/>
            <p:cNvSpPr/>
            <p:nvPr/>
          </p:nvSpPr>
          <p:spPr>
            <a:xfrm>
              <a:off x="2571301" y="2814732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1" name="椭圆 630"/>
            <p:cNvSpPr/>
            <p:nvPr/>
          </p:nvSpPr>
          <p:spPr>
            <a:xfrm>
              <a:off x="2354303" y="2726566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椭圆 631"/>
            <p:cNvSpPr/>
            <p:nvPr/>
          </p:nvSpPr>
          <p:spPr>
            <a:xfrm>
              <a:off x="2543760" y="3102424"/>
              <a:ext cx="75054" cy="75054"/>
            </a:xfrm>
            <a:prstGeom prst="ellipse">
              <a:avLst/>
            </a:prstGeom>
            <a:solidFill>
              <a:srgbClr val="629BB4">
                <a:alpha val="17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3" name="椭圆 632"/>
            <p:cNvSpPr/>
            <p:nvPr/>
          </p:nvSpPr>
          <p:spPr>
            <a:xfrm>
              <a:off x="2536143" y="3817867"/>
              <a:ext cx="95046" cy="9504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椭圆 633"/>
            <p:cNvSpPr/>
            <p:nvPr/>
          </p:nvSpPr>
          <p:spPr>
            <a:xfrm>
              <a:off x="2388188" y="4090039"/>
              <a:ext cx="95046" cy="95046"/>
            </a:xfrm>
            <a:prstGeom prst="ellipse">
              <a:avLst/>
            </a:prstGeom>
            <a:solidFill>
              <a:srgbClr val="629BB4">
                <a:alpha val="5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椭圆 634"/>
            <p:cNvSpPr/>
            <p:nvPr/>
          </p:nvSpPr>
          <p:spPr>
            <a:xfrm>
              <a:off x="2335759" y="4169914"/>
              <a:ext cx="110045" cy="11004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椭圆 635"/>
            <p:cNvSpPr/>
            <p:nvPr/>
          </p:nvSpPr>
          <p:spPr>
            <a:xfrm>
              <a:off x="2267657" y="4303986"/>
              <a:ext cx="64044" cy="6404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椭圆 636"/>
            <p:cNvSpPr/>
            <p:nvPr/>
          </p:nvSpPr>
          <p:spPr>
            <a:xfrm>
              <a:off x="2385824" y="4321751"/>
              <a:ext cx="107125" cy="10712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椭圆 637"/>
            <p:cNvSpPr/>
            <p:nvPr/>
          </p:nvSpPr>
          <p:spPr>
            <a:xfrm>
              <a:off x="2198864" y="4682567"/>
              <a:ext cx="107125" cy="10712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椭圆 638"/>
            <p:cNvSpPr/>
            <p:nvPr/>
          </p:nvSpPr>
          <p:spPr>
            <a:xfrm>
              <a:off x="2178366" y="4492565"/>
              <a:ext cx="108108" cy="108108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0" name="椭圆 639"/>
            <p:cNvSpPr/>
            <p:nvPr/>
          </p:nvSpPr>
          <p:spPr>
            <a:xfrm>
              <a:off x="2106374" y="4577222"/>
              <a:ext cx="70230" cy="7023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椭圆 640"/>
            <p:cNvSpPr/>
            <p:nvPr/>
          </p:nvSpPr>
          <p:spPr>
            <a:xfrm>
              <a:off x="2236905" y="5154853"/>
              <a:ext cx="93155" cy="9315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椭圆 641"/>
            <p:cNvSpPr/>
            <p:nvPr/>
          </p:nvSpPr>
          <p:spPr>
            <a:xfrm>
              <a:off x="2098031" y="4388706"/>
              <a:ext cx="70230" cy="7023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椭圆 642"/>
            <p:cNvSpPr/>
            <p:nvPr/>
          </p:nvSpPr>
          <p:spPr>
            <a:xfrm>
              <a:off x="2505393" y="4715250"/>
              <a:ext cx="70230" cy="70230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4" name="椭圆 643"/>
            <p:cNvSpPr/>
            <p:nvPr/>
          </p:nvSpPr>
          <p:spPr>
            <a:xfrm>
              <a:off x="2019616" y="4754682"/>
              <a:ext cx="95537" cy="95537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椭圆 644"/>
            <p:cNvSpPr/>
            <p:nvPr/>
          </p:nvSpPr>
          <p:spPr>
            <a:xfrm>
              <a:off x="1995196" y="4679602"/>
              <a:ext cx="58974" cy="58974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6" name="椭圆 645"/>
            <p:cNvSpPr/>
            <p:nvPr/>
          </p:nvSpPr>
          <p:spPr>
            <a:xfrm>
              <a:off x="1948904" y="4777292"/>
              <a:ext cx="81092" cy="81092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椭圆 646"/>
            <p:cNvSpPr/>
            <p:nvPr/>
          </p:nvSpPr>
          <p:spPr>
            <a:xfrm>
              <a:off x="1874896" y="4864767"/>
              <a:ext cx="66436" cy="6643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椭圆 647"/>
            <p:cNvSpPr/>
            <p:nvPr/>
          </p:nvSpPr>
          <p:spPr>
            <a:xfrm>
              <a:off x="1882398" y="5137669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椭圆 648"/>
            <p:cNvSpPr/>
            <p:nvPr/>
          </p:nvSpPr>
          <p:spPr>
            <a:xfrm>
              <a:off x="1654708" y="5083589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椭圆 649"/>
            <p:cNvSpPr/>
            <p:nvPr/>
          </p:nvSpPr>
          <p:spPr>
            <a:xfrm>
              <a:off x="1582365" y="5104706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椭圆 650"/>
            <p:cNvSpPr/>
            <p:nvPr/>
          </p:nvSpPr>
          <p:spPr>
            <a:xfrm>
              <a:off x="1539583" y="5322155"/>
              <a:ext cx="95537" cy="95537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椭圆 651"/>
            <p:cNvSpPr/>
            <p:nvPr/>
          </p:nvSpPr>
          <p:spPr>
            <a:xfrm>
              <a:off x="1527409" y="5171915"/>
              <a:ext cx="79556" cy="7955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椭圆 652"/>
            <p:cNvSpPr/>
            <p:nvPr/>
          </p:nvSpPr>
          <p:spPr>
            <a:xfrm>
              <a:off x="1725407" y="5919408"/>
              <a:ext cx="110045" cy="110045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椭圆 653"/>
            <p:cNvSpPr/>
            <p:nvPr/>
          </p:nvSpPr>
          <p:spPr>
            <a:xfrm>
              <a:off x="1533151" y="5606030"/>
              <a:ext cx="95537" cy="95537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5" name="椭圆 654"/>
            <p:cNvSpPr/>
            <p:nvPr/>
          </p:nvSpPr>
          <p:spPr>
            <a:xfrm>
              <a:off x="1376852" y="5549614"/>
              <a:ext cx="69626" cy="6962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6" name="椭圆 655"/>
            <p:cNvSpPr/>
            <p:nvPr/>
          </p:nvSpPr>
          <p:spPr>
            <a:xfrm>
              <a:off x="1254298" y="5519392"/>
              <a:ext cx="69626" cy="6962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7" name="椭圆 656"/>
            <p:cNvSpPr/>
            <p:nvPr/>
          </p:nvSpPr>
          <p:spPr>
            <a:xfrm>
              <a:off x="1237519" y="5499613"/>
              <a:ext cx="69626" cy="69626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8" name="椭圆 657"/>
            <p:cNvSpPr/>
            <p:nvPr/>
          </p:nvSpPr>
          <p:spPr>
            <a:xfrm>
              <a:off x="1297524" y="5344633"/>
              <a:ext cx="77071" cy="77071"/>
            </a:xfrm>
            <a:prstGeom prst="ellipse">
              <a:avLst/>
            </a:prstGeom>
            <a:solidFill>
              <a:srgbClr val="629BB4">
                <a:alpha val="26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9" name="椭圆 658"/>
            <p:cNvSpPr/>
            <p:nvPr/>
          </p:nvSpPr>
          <p:spPr>
            <a:xfrm>
              <a:off x="1297521" y="5430097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椭圆 659"/>
            <p:cNvSpPr/>
            <p:nvPr/>
          </p:nvSpPr>
          <p:spPr>
            <a:xfrm>
              <a:off x="1441158" y="5274823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1" name="椭圆 660"/>
            <p:cNvSpPr/>
            <p:nvPr/>
          </p:nvSpPr>
          <p:spPr>
            <a:xfrm>
              <a:off x="1338782" y="5371012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2" name="椭圆 661"/>
            <p:cNvSpPr/>
            <p:nvPr/>
          </p:nvSpPr>
          <p:spPr>
            <a:xfrm>
              <a:off x="1814166" y="5326521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椭圆 662"/>
            <p:cNvSpPr/>
            <p:nvPr/>
          </p:nvSpPr>
          <p:spPr>
            <a:xfrm>
              <a:off x="1619259" y="5236793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椭圆 663"/>
            <p:cNvSpPr/>
            <p:nvPr/>
          </p:nvSpPr>
          <p:spPr>
            <a:xfrm>
              <a:off x="1845377" y="4941457"/>
              <a:ext cx="80054" cy="80054"/>
            </a:xfrm>
            <a:prstGeom prst="ellipse">
              <a:avLst/>
            </a:prstGeom>
            <a:solidFill>
              <a:srgbClr val="97C4D9">
                <a:alpha val="9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5" name="椭圆 664"/>
            <p:cNvSpPr/>
            <p:nvPr/>
          </p:nvSpPr>
          <p:spPr>
            <a:xfrm>
              <a:off x="2073875" y="4694974"/>
              <a:ext cx="54548" cy="54548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椭圆 665"/>
            <p:cNvSpPr/>
            <p:nvPr/>
          </p:nvSpPr>
          <p:spPr>
            <a:xfrm>
              <a:off x="1703577" y="5076728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椭圆 666"/>
            <p:cNvSpPr/>
            <p:nvPr/>
          </p:nvSpPr>
          <p:spPr>
            <a:xfrm>
              <a:off x="1950529" y="4744912"/>
              <a:ext cx="52806" cy="52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>
                <a:srgbClr val="00B0F0">
                  <a:alpha val="7000"/>
                </a:srgbClr>
              </a:glow>
              <a:outerShdw blurRad="292100" sx="102000" sy="102000" algn="ctr" rotWithShape="0">
                <a:srgbClr val="5DFFF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椭圆 667"/>
            <p:cNvSpPr/>
            <p:nvPr/>
          </p:nvSpPr>
          <p:spPr>
            <a:xfrm>
              <a:off x="2835759" y="5395234"/>
              <a:ext cx="90274" cy="90274"/>
            </a:xfrm>
            <a:prstGeom prst="ellipse">
              <a:avLst/>
            </a:prstGeom>
            <a:solidFill>
              <a:srgbClr val="97C4D9">
                <a:alpha val="42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椭圆 668"/>
            <p:cNvSpPr/>
            <p:nvPr/>
          </p:nvSpPr>
          <p:spPr>
            <a:xfrm>
              <a:off x="1446544" y="1400911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椭圆 669"/>
            <p:cNvSpPr/>
            <p:nvPr/>
          </p:nvSpPr>
          <p:spPr>
            <a:xfrm>
              <a:off x="1275120" y="1379695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椭圆 670"/>
            <p:cNvSpPr/>
            <p:nvPr/>
          </p:nvSpPr>
          <p:spPr>
            <a:xfrm>
              <a:off x="1118853" y="1114442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椭圆 671"/>
            <p:cNvSpPr/>
            <p:nvPr/>
          </p:nvSpPr>
          <p:spPr>
            <a:xfrm>
              <a:off x="1543278" y="1535656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椭圆 672"/>
            <p:cNvSpPr/>
            <p:nvPr/>
          </p:nvSpPr>
          <p:spPr>
            <a:xfrm>
              <a:off x="1744737" y="1697195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4" name="椭圆 673"/>
            <p:cNvSpPr/>
            <p:nvPr/>
          </p:nvSpPr>
          <p:spPr>
            <a:xfrm>
              <a:off x="366175" y="992759"/>
              <a:ext cx="68372" cy="6837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5" name="椭圆 674"/>
            <p:cNvSpPr/>
            <p:nvPr/>
          </p:nvSpPr>
          <p:spPr>
            <a:xfrm>
              <a:off x="1382140" y="1267043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6" name="椭圆 675"/>
            <p:cNvSpPr/>
            <p:nvPr/>
          </p:nvSpPr>
          <p:spPr>
            <a:xfrm>
              <a:off x="-475257" y="916581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7" name="椭圆 676"/>
            <p:cNvSpPr/>
            <p:nvPr/>
          </p:nvSpPr>
          <p:spPr>
            <a:xfrm>
              <a:off x="139878" y="882946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8" name="椭圆 677"/>
            <p:cNvSpPr/>
            <p:nvPr/>
          </p:nvSpPr>
          <p:spPr>
            <a:xfrm>
              <a:off x="2275229" y="2379699"/>
              <a:ext cx="50692" cy="50692"/>
            </a:xfrm>
            <a:prstGeom prst="ellipse">
              <a:avLst/>
            </a:prstGeom>
            <a:solidFill>
              <a:srgbClr val="97C4D9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9" name="椭圆 678"/>
            <p:cNvSpPr/>
            <p:nvPr/>
          </p:nvSpPr>
          <p:spPr>
            <a:xfrm>
              <a:off x="2257047" y="2296079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椭圆 679"/>
            <p:cNvSpPr/>
            <p:nvPr/>
          </p:nvSpPr>
          <p:spPr>
            <a:xfrm>
              <a:off x="2445805" y="2666746"/>
              <a:ext cx="50692" cy="506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椭圆 680"/>
            <p:cNvSpPr/>
            <p:nvPr/>
          </p:nvSpPr>
          <p:spPr>
            <a:xfrm>
              <a:off x="2249589" y="2557974"/>
              <a:ext cx="76333" cy="76333"/>
            </a:xfrm>
            <a:prstGeom prst="ellipse">
              <a:avLst/>
            </a:prstGeom>
            <a:solidFill>
              <a:srgbClr val="97C4D9">
                <a:alpha val="71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2" name="组合 681"/>
            <p:cNvGrpSpPr/>
            <p:nvPr/>
          </p:nvGrpSpPr>
          <p:grpSpPr>
            <a:xfrm rot="3539139">
              <a:off x="395525" y="273403"/>
              <a:ext cx="1075215" cy="932445"/>
              <a:chOff x="4602481" y="675835"/>
              <a:chExt cx="969728" cy="840965"/>
            </a:xfrm>
          </p:grpSpPr>
          <p:sp>
            <p:nvSpPr>
              <p:cNvPr id="686" name="椭圆 685"/>
              <p:cNvSpPr/>
              <p:nvPr/>
            </p:nvSpPr>
            <p:spPr>
              <a:xfrm>
                <a:off x="5414455" y="1430108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/>
              <p:cNvSpPr/>
              <p:nvPr/>
            </p:nvSpPr>
            <p:spPr>
              <a:xfrm>
                <a:off x="5198341" y="1348583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/>
              <p:cNvSpPr/>
              <p:nvPr/>
            </p:nvSpPr>
            <p:spPr>
              <a:xfrm>
                <a:off x="5425920" y="1252997"/>
                <a:ext cx="81556" cy="81556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/>
              <p:cNvSpPr/>
              <p:nvPr/>
            </p:nvSpPr>
            <p:spPr>
              <a:xfrm>
                <a:off x="5146637" y="1435383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0" name="椭圆 689"/>
              <p:cNvSpPr/>
              <p:nvPr/>
            </p:nvSpPr>
            <p:spPr>
              <a:xfrm>
                <a:off x="5414365" y="1431575"/>
                <a:ext cx="45719" cy="45719"/>
              </a:xfrm>
              <a:prstGeom prst="ellipse">
                <a:avLst/>
              </a:prstGeom>
              <a:solidFill>
                <a:srgbClr val="629BB4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椭圆 690"/>
              <p:cNvSpPr/>
              <p:nvPr/>
            </p:nvSpPr>
            <p:spPr>
              <a:xfrm>
                <a:off x="4993325" y="1360116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椭圆 691"/>
              <p:cNvSpPr/>
              <p:nvPr/>
            </p:nvSpPr>
            <p:spPr>
              <a:xfrm>
                <a:off x="4756715" y="1393090"/>
                <a:ext cx="81417" cy="81417"/>
              </a:xfrm>
              <a:prstGeom prst="ellipse">
                <a:avLst/>
              </a:prstGeom>
              <a:solidFill>
                <a:srgbClr val="97C4D9">
                  <a:alpha val="83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/>
              <p:cNvSpPr/>
              <p:nvPr/>
            </p:nvSpPr>
            <p:spPr>
              <a:xfrm>
                <a:off x="4609183" y="1236008"/>
                <a:ext cx="81417" cy="81417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/>
              <p:cNvSpPr/>
              <p:nvPr/>
            </p:nvSpPr>
            <p:spPr>
              <a:xfrm>
                <a:off x="4602481" y="1051972"/>
                <a:ext cx="81417" cy="81417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/>
              <p:cNvSpPr/>
              <p:nvPr/>
            </p:nvSpPr>
            <p:spPr>
              <a:xfrm>
                <a:off x="5173378" y="1053268"/>
                <a:ext cx="64733" cy="64733"/>
              </a:xfrm>
              <a:prstGeom prst="ellipse">
                <a:avLst/>
              </a:prstGeom>
              <a:solidFill>
                <a:srgbClr val="97C4D9">
                  <a:alpha val="42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/>
              <p:cNvSpPr/>
              <p:nvPr/>
            </p:nvSpPr>
            <p:spPr>
              <a:xfrm>
                <a:off x="5215284" y="121198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/>
              <p:cNvSpPr/>
              <p:nvPr/>
            </p:nvSpPr>
            <p:spPr>
              <a:xfrm>
                <a:off x="5256148" y="125140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/>
              <p:cNvSpPr/>
              <p:nvPr/>
            </p:nvSpPr>
            <p:spPr>
              <a:xfrm>
                <a:off x="5077958" y="1305185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/>
              <p:cNvSpPr/>
              <p:nvPr/>
            </p:nvSpPr>
            <p:spPr>
              <a:xfrm>
                <a:off x="5031088" y="1271951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0" name="椭圆 699"/>
              <p:cNvSpPr/>
              <p:nvPr/>
            </p:nvSpPr>
            <p:spPr>
              <a:xfrm>
                <a:off x="5342593" y="1135393"/>
                <a:ext cx="64733" cy="64733"/>
              </a:xfrm>
              <a:prstGeom prst="ellipse">
                <a:avLst/>
              </a:prstGeom>
              <a:solidFill>
                <a:srgbClr val="97C4D9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/>
              <p:cNvSpPr/>
              <p:nvPr/>
            </p:nvSpPr>
            <p:spPr>
              <a:xfrm>
                <a:off x="5496955" y="976002"/>
                <a:ext cx="64733" cy="64733"/>
              </a:xfrm>
              <a:prstGeom prst="ellipse">
                <a:avLst/>
              </a:prstGeom>
              <a:solidFill>
                <a:srgbClr val="97C4D9">
                  <a:alpha val="3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/>
              <p:cNvSpPr/>
              <p:nvPr/>
            </p:nvSpPr>
            <p:spPr>
              <a:xfrm>
                <a:off x="5507476" y="1082228"/>
                <a:ext cx="64733" cy="64733"/>
              </a:xfrm>
              <a:prstGeom prst="ellipse">
                <a:avLst/>
              </a:prstGeom>
              <a:solidFill>
                <a:srgbClr val="97C4D9">
                  <a:alpha val="3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/>
              <p:cNvSpPr/>
              <p:nvPr/>
            </p:nvSpPr>
            <p:spPr>
              <a:xfrm>
                <a:off x="5335929" y="675835"/>
                <a:ext cx="78436" cy="78436"/>
              </a:xfrm>
              <a:prstGeom prst="ellipse">
                <a:avLst/>
              </a:prstGeom>
              <a:solidFill>
                <a:srgbClr val="97C4D9">
                  <a:alpha val="2800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3" name="椭圆 682"/>
            <p:cNvSpPr/>
            <p:nvPr/>
          </p:nvSpPr>
          <p:spPr>
            <a:xfrm>
              <a:off x="1897806" y="1920343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椭圆 683"/>
            <p:cNvSpPr/>
            <p:nvPr/>
          </p:nvSpPr>
          <p:spPr>
            <a:xfrm>
              <a:off x="1733604" y="1525858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5" name="椭圆 684"/>
            <p:cNvSpPr/>
            <p:nvPr/>
          </p:nvSpPr>
          <p:spPr>
            <a:xfrm>
              <a:off x="2112461" y="2228362"/>
              <a:ext cx="90274" cy="90274"/>
            </a:xfrm>
            <a:prstGeom prst="ellipse">
              <a:avLst/>
            </a:prstGeom>
            <a:solidFill>
              <a:srgbClr val="97C4D9">
                <a:alpha val="83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4" name="椭圆 703"/>
          <p:cNvSpPr/>
          <p:nvPr/>
        </p:nvSpPr>
        <p:spPr>
          <a:xfrm>
            <a:off x="-1539785" y="5216752"/>
            <a:ext cx="87666" cy="87666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/>
          <p:cNvSpPr/>
          <p:nvPr/>
        </p:nvSpPr>
        <p:spPr>
          <a:xfrm>
            <a:off x="-2238493" y="4282919"/>
            <a:ext cx="87666" cy="87666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/>
          <p:cNvSpPr/>
          <p:nvPr/>
        </p:nvSpPr>
        <p:spPr>
          <a:xfrm>
            <a:off x="-376895" y="5152844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/>
          <p:cNvSpPr/>
          <p:nvPr/>
        </p:nvSpPr>
        <p:spPr>
          <a:xfrm>
            <a:off x="-919185" y="4949375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/>
          <p:cNvSpPr/>
          <p:nvPr/>
        </p:nvSpPr>
        <p:spPr>
          <a:xfrm>
            <a:off x="1484063" y="5202844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/>
          <p:cNvSpPr/>
          <p:nvPr/>
        </p:nvSpPr>
        <p:spPr>
          <a:xfrm>
            <a:off x="849060" y="4789692"/>
            <a:ext cx="84233" cy="80235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/>
          <p:cNvSpPr/>
          <p:nvPr/>
        </p:nvSpPr>
        <p:spPr>
          <a:xfrm>
            <a:off x="275998" y="4212097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1" name="椭圆 710"/>
          <p:cNvSpPr/>
          <p:nvPr/>
        </p:nvSpPr>
        <p:spPr>
          <a:xfrm>
            <a:off x="572728" y="3936780"/>
            <a:ext cx="83721" cy="79747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/>
          <p:cNvSpPr/>
          <p:nvPr/>
        </p:nvSpPr>
        <p:spPr>
          <a:xfrm>
            <a:off x="229059" y="2841498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/>
          <p:cNvSpPr/>
          <p:nvPr/>
        </p:nvSpPr>
        <p:spPr>
          <a:xfrm>
            <a:off x="-550129" y="2541082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/>
          <p:cNvSpPr/>
          <p:nvPr/>
        </p:nvSpPr>
        <p:spPr>
          <a:xfrm>
            <a:off x="679619" y="2638740"/>
            <a:ext cx="53218" cy="50692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/>
          <p:cNvSpPr/>
          <p:nvPr/>
        </p:nvSpPr>
        <p:spPr>
          <a:xfrm>
            <a:off x="-1432209" y="2262584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/>
          <p:cNvSpPr/>
          <p:nvPr/>
        </p:nvSpPr>
        <p:spPr>
          <a:xfrm>
            <a:off x="-788743" y="1769453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/>
          <p:cNvSpPr/>
          <p:nvPr/>
        </p:nvSpPr>
        <p:spPr>
          <a:xfrm>
            <a:off x="566847" y="2033101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/>
          <p:cNvSpPr/>
          <p:nvPr/>
        </p:nvSpPr>
        <p:spPr>
          <a:xfrm>
            <a:off x="-1249287" y="1335424"/>
            <a:ext cx="98571" cy="98571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9" name="椭圆 718"/>
          <p:cNvSpPr/>
          <p:nvPr/>
        </p:nvSpPr>
        <p:spPr>
          <a:xfrm>
            <a:off x="-2244998" y="2479149"/>
            <a:ext cx="98571" cy="98571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0" name="椭圆 719"/>
          <p:cNvSpPr/>
          <p:nvPr/>
        </p:nvSpPr>
        <p:spPr>
          <a:xfrm>
            <a:off x="1148036" y="1360999"/>
            <a:ext cx="67418" cy="64218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1" name="椭圆 720"/>
          <p:cNvSpPr/>
          <p:nvPr/>
        </p:nvSpPr>
        <p:spPr>
          <a:xfrm>
            <a:off x="2025054" y="2257855"/>
            <a:ext cx="67418" cy="64218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2" name="椭圆 721"/>
          <p:cNvSpPr/>
          <p:nvPr/>
        </p:nvSpPr>
        <p:spPr>
          <a:xfrm>
            <a:off x="2301378" y="3291120"/>
            <a:ext cx="98571" cy="98571"/>
          </a:xfrm>
          <a:prstGeom prst="ellipse">
            <a:avLst/>
          </a:prstGeom>
          <a:solidFill>
            <a:srgbClr val="65D3F6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3" name="椭圆 722"/>
          <p:cNvSpPr/>
          <p:nvPr/>
        </p:nvSpPr>
        <p:spPr>
          <a:xfrm>
            <a:off x="1487024" y="2221893"/>
            <a:ext cx="53218" cy="50692"/>
          </a:xfrm>
          <a:prstGeom prst="ellipse">
            <a:avLst/>
          </a:prstGeom>
          <a:solidFill>
            <a:srgbClr val="D13694"/>
          </a:solidFill>
          <a:ln>
            <a:noFill/>
          </a:ln>
          <a:effectLst>
            <a:glow>
              <a:srgbClr val="D1369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4" name="椭圆 723"/>
          <p:cNvSpPr/>
          <p:nvPr/>
        </p:nvSpPr>
        <p:spPr>
          <a:xfrm>
            <a:off x="-3735557" y="-434315"/>
            <a:ext cx="7721014" cy="7721014"/>
          </a:xfrm>
          <a:prstGeom prst="ellipse">
            <a:avLst/>
          </a:prstGeom>
          <a:noFill/>
          <a:ln>
            <a:gradFill>
              <a:gsLst>
                <a:gs pos="0">
                  <a:srgbClr val="0756A7">
                    <a:alpha val="72000"/>
                  </a:srgbClr>
                </a:gs>
                <a:gs pos="40000">
                  <a:srgbClr val="4CB6DB">
                    <a:alpha val="41000"/>
                  </a:srgbClr>
                </a:gs>
                <a:gs pos="70000">
                  <a:srgbClr val="65D3F6">
                    <a:alpha val="35000"/>
                  </a:srgbClr>
                </a:gs>
                <a:gs pos="100000">
                  <a:schemeClr val="bg1">
                    <a:alpha val="71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5" name="椭圆 724"/>
          <p:cNvSpPr/>
          <p:nvPr/>
        </p:nvSpPr>
        <p:spPr>
          <a:xfrm>
            <a:off x="-3028787" y="275263"/>
            <a:ext cx="6307475" cy="630747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椭圆 725"/>
          <p:cNvSpPr/>
          <p:nvPr/>
        </p:nvSpPr>
        <p:spPr>
          <a:xfrm>
            <a:off x="-4478615" y="-1211719"/>
            <a:ext cx="9281438" cy="9281438"/>
          </a:xfrm>
          <a:prstGeom prst="ellipse">
            <a:avLst/>
          </a:prstGeom>
          <a:noFill/>
          <a:ln w="9525">
            <a:solidFill>
              <a:schemeClr val="bg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7" name="直接连接符 726"/>
          <p:cNvCxnSpPr/>
          <p:nvPr/>
        </p:nvCxnSpPr>
        <p:spPr>
          <a:xfrm>
            <a:off x="4801160" y="3429000"/>
            <a:ext cx="83256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8" name="文本框 727"/>
          <p:cNvSpPr txBox="1"/>
          <p:nvPr/>
        </p:nvSpPr>
        <p:spPr>
          <a:xfrm>
            <a:off x="-401162" y="2875002"/>
            <a:ext cx="13441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>
                <a:solidFill>
                  <a:srgbClr val="D13694"/>
                </a:solidFill>
                <a:effectLst>
                  <a:outerShdw blurRad="177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6600" b="1">
              <a:solidFill>
                <a:srgbClr val="D13694"/>
              </a:solidFill>
              <a:effectLst>
                <a:outerShdw blurRad="177800" dist="50800" dir="5400000" algn="ctr" rotWithShape="0">
                  <a:srgbClr val="000000">
                    <a:alpha val="30000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9A4A33-C2D7-44E8-8336-45D1D8AB47C7}"/>
              </a:ext>
            </a:extLst>
          </p:cNvPr>
          <p:cNvSpPr txBox="1"/>
          <p:nvPr/>
        </p:nvSpPr>
        <p:spPr>
          <a:xfrm>
            <a:off x="5862609" y="2972036"/>
            <a:ext cx="3763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实习过程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114F23-8EA3-42FE-B373-D8D7C44DEA77}"/>
              </a:ext>
            </a:extLst>
          </p:cNvPr>
          <p:cNvSpPr txBox="1"/>
          <p:nvPr/>
        </p:nvSpPr>
        <p:spPr>
          <a:xfrm>
            <a:off x="5984240" y="3632049"/>
            <a:ext cx="3561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50" spc="300">
                <a:solidFill>
                  <a:srgbClr val="65D3F6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PROCESS</a:t>
            </a:r>
            <a:endParaRPr lang="zh-CN" altLang="en-US" sz="1050" spc="300">
              <a:solidFill>
                <a:srgbClr val="65D3F6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56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232900" y="1371400"/>
            <a:ext cx="2965027" cy="4915100"/>
            <a:chOff x="9226973" y="1371400"/>
            <a:chExt cx="2965027" cy="49151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32900" y="1373744"/>
              <a:ext cx="2959100" cy="491275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226973" y="1371400"/>
              <a:ext cx="2959100" cy="4915100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384800" y="1373744"/>
            <a:ext cx="3848100" cy="4912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36725" y="1373744"/>
            <a:ext cx="4848075" cy="4915100"/>
            <a:chOff x="536725" y="1373744"/>
            <a:chExt cx="4848075" cy="49151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1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725" y="1373744"/>
              <a:ext cx="4848075" cy="49151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36725" y="1373744"/>
              <a:ext cx="4848075" cy="49151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536725" y="1955800"/>
            <a:ext cx="288775" cy="3860800"/>
          </a:xfrm>
          <a:prstGeom prst="rect">
            <a:avLst/>
          </a:prstGeom>
          <a:solidFill>
            <a:srgbClr val="4CB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36726" y="1373744"/>
            <a:ext cx="1075685" cy="4915100"/>
            <a:chOff x="-536726" y="1373744"/>
            <a:chExt cx="1075685" cy="49151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36725" y="1373744"/>
              <a:ext cx="1073450" cy="491510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-536726" y="1373744"/>
              <a:ext cx="1075685" cy="4912756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/>
          <p:cNvSpPr/>
          <p:nvPr/>
        </p:nvSpPr>
        <p:spPr>
          <a:xfrm>
            <a:off x="3714999" y="2172093"/>
            <a:ext cx="3262882" cy="3262882"/>
          </a:xfrm>
          <a:prstGeom prst="ellipse">
            <a:avLst/>
          </a:prstGeom>
          <a:noFill/>
          <a:ln w="0">
            <a:gradFill>
              <a:gsLst>
                <a:gs pos="0">
                  <a:srgbClr val="0756A7">
                    <a:alpha val="72000"/>
                  </a:srgbClr>
                </a:gs>
                <a:gs pos="40000">
                  <a:srgbClr val="4CB6DB">
                    <a:alpha val="41000"/>
                  </a:srgbClr>
                </a:gs>
                <a:gs pos="70000">
                  <a:srgbClr val="65D3F6">
                    <a:alpha val="35000"/>
                  </a:srgbClr>
                </a:gs>
                <a:gs pos="100000">
                  <a:schemeClr val="bg1">
                    <a:alpha val="71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013679" y="2471959"/>
            <a:ext cx="2665524" cy="2665524"/>
          </a:xfrm>
          <a:prstGeom prst="ellipse">
            <a:avLst/>
          </a:prstGeom>
          <a:noFill/>
          <a:ln w="0">
            <a:solidFill>
              <a:srgbClr val="4CB6D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400985" y="1843564"/>
            <a:ext cx="3922313" cy="3922313"/>
          </a:xfrm>
          <a:prstGeom prst="ellipse">
            <a:avLst/>
          </a:prstGeom>
          <a:noFill/>
          <a:ln w="0">
            <a:solidFill>
              <a:srgbClr val="0756A7">
                <a:alpha val="1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74CDD1C-161C-46FF-8CDE-114A325791EE}"/>
              </a:ext>
            </a:extLst>
          </p:cNvPr>
          <p:cNvGrpSpPr/>
          <p:nvPr/>
        </p:nvGrpSpPr>
        <p:grpSpPr>
          <a:xfrm>
            <a:off x="9224680" y="1955800"/>
            <a:ext cx="2260601" cy="3860800"/>
            <a:chOff x="7970040" y="1955800"/>
            <a:chExt cx="2260601" cy="3860800"/>
          </a:xfrm>
        </p:grpSpPr>
        <p:sp>
          <p:nvSpPr>
            <p:cNvPr id="13" name="矩形 12"/>
            <p:cNvSpPr/>
            <p:nvPr/>
          </p:nvSpPr>
          <p:spPr>
            <a:xfrm>
              <a:off x="7970040" y="1955800"/>
              <a:ext cx="2260601" cy="3860800"/>
            </a:xfrm>
            <a:prstGeom prst="rect">
              <a:avLst/>
            </a:prstGeom>
            <a:solidFill>
              <a:srgbClr val="4CB6DB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210549" y="2081165"/>
              <a:ext cx="1815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第</a:t>
              </a:r>
              <a:r>
                <a:rPr lang="en-US" altLang="zh-CN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1~2</a:t>
              </a:r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157155" y="5117866"/>
              <a:ext cx="18667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rPr>
                <a:t>学习</a:t>
              </a:r>
              <a:r>
                <a:rPr lang="en-US" altLang="zh-CN" sz="16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IPFS</a:t>
              </a:r>
              <a:r>
                <a:rPr lang="zh-CN" altLang="en-US" sz="16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及</a:t>
              </a:r>
              <a:r>
                <a:rPr lang="en-US" altLang="zh-CN" sz="16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Fil-ecoin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392699" y="3863339"/>
              <a:ext cx="576106" cy="45719"/>
              <a:chOff x="8474075" y="3863339"/>
              <a:chExt cx="535600" cy="4572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8474075" y="386334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719015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8963956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6DBAF5D-32A8-4A24-8E3F-6C48E2D23B38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实习过程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A8AB9E-10ED-4E8B-9BAD-A89D61A7281F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B9BAE1B-C2DF-4D05-8A4C-B2D4E9DFFEED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B5A7129-B2C7-4EE0-B95D-07F29E36324E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2E39FAB-8B7E-43F3-9893-AE9C9F6737A2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FB319FC-505E-4C30-ACA4-18B5A07B7120}"/>
              </a:ext>
            </a:extLst>
          </p:cNvPr>
          <p:cNvSpPr txBox="1"/>
          <p:nvPr/>
        </p:nvSpPr>
        <p:spPr>
          <a:xfrm>
            <a:off x="941485" y="1619500"/>
            <a:ext cx="1551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4CB6DB"/>
                </a:solidFill>
                <a:ea typeface="方正兰亭纤黑_GBK" panose="02000000000000000000"/>
              </a:rPr>
              <a:t>完成内容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FF6B349-ABCA-45A0-A854-B9604ADA7B6F}"/>
              </a:ext>
            </a:extLst>
          </p:cNvPr>
          <p:cNvSpPr txBox="1"/>
          <p:nvPr/>
        </p:nvSpPr>
        <p:spPr>
          <a:xfrm>
            <a:off x="941485" y="2152611"/>
            <a:ext cx="4175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学习理解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IPFS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的工作原理，包括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三大底层支持：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Multiformats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、  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libp2p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、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IPLD</a:t>
            </a: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2.IPFS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网络八层架构：身份、网络、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路由、交换、对象、文件、命名、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应用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3.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激励层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Filecoin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共识机制：预期共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识、复制证明、时空证明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0B4DB31-A03B-4464-93E2-E1F55292882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t="13599" r="45520"/>
          <a:stretch/>
        </p:blipFill>
        <p:spPr bwMode="auto">
          <a:xfrm>
            <a:off x="5443015" y="1810894"/>
            <a:ext cx="3737606" cy="4097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8198338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rgbClr val="08224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232900" y="1371400"/>
            <a:ext cx="2965027" cy="4915100"/>
            <a:chOff x="9226973" y="1371400"/>
            <a:chExt cx="2965027" cy="49151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32900" y="1373744"/>
              <a:ext cx="2959100" cy="491275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226973" y="1371400"/>
              <a:ext cx="2959100" cy="4915100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384800" y="1373744"/>
            <a:ext cx="3848100" cy="4912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36725" y="1373744"/>
            <a:ext cx="4848075" cy="4915100"/>
            <a:chOff x="536725" y="1373744"/>
            <a:chExt cx="4848075" cy="49151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1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725" y="1373744"/>
              <a:ext cx="4848075" cy="49151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36725" y="1373744"/>
              <a:ext cx="4848075" cy="49151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536725" y="1955800"/>
            <a:ext cx="288775" cy="3860800"/>
          </a:xfrm>
          <a:prstGeom prst="rect">
            <a:avLst/>
          </a:prstGeom>
          <a:solidFill>
            <a:srgbClr val="4CB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36726" y="1373744"/>
            <a:ext cx="1075685" cy="4915100"/>
            <a:chOff x="-536726" y="1373744"/>
            <a:chExt cx="1075685" cy="49151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36725" y="1373744"/>
              <a:ext cx="1073450" cy="491510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-536726" y="1373744"/>
              <a:ext cx="1075685" cy="4912756"/>
            </a:xfrm>
            <a:prstGeom prst="rect">
              <a:avLst/>
            </a:prstGeom>
            <a:solidFill>
              <a:srgbClr val="082241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/>
          <p:cNvSpPr/>
          <p:nvPr/>
        </p:nvSpPr>
        <p:spPr>
          <a:xfrm>
            <a:off x="3714999" y="2172093"/>
            <a:ext cx="3262882" cy="3262882"/>
          </a:xfrm>
          <a:prstGeom prst="ellipse">
            <a:avLst/>
          </a:prstGeom>
          <a:noFill/>
          <a:ln w="0">
            <a:gradFill>
              <a:gsLst>
                <a:gs pos="0">
                  <a:srgbClr val="0756A7">
                    <a:alpha val="72000"/>
                  </a:srgbClr>
                </a:gs>
                <a:gs pos="40000">
                  <a:srgbClr val="4CB6DB">
                    <a:alpha val="41000"/>
                  </a:srgbClr>
                </a:gs>
                <a:gs pos="70000">
                  <a:srgbClr val="65D3F6">
                    <a:alpha val="35000"/>
                  </a:srgbClr>
                </a:gs>
                <a:gs pos="100000">
                  <a:schemeClr val="bg1">
                    <a:alpha val="71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013679" y="2471959"/>
            <a:ext cx="2665524" cy="2665524"/>
          </a:xfrm>
          <a:prstGeom prst="ellipse">
            <a:avLst/>
          </a:prstGeom>
          <a:noFill/>
          <a:ln w="0">
            <a:solidFill>
              <a:srgbClr val="4CB6D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400985" y="1843564"/>
            <a:ext cx="3922313" cy="3922313"/>
          </a:xfrm>
          <a:prstGeom prst="ellipse">
            <a:avLst/>
          </a:prstGeom>
          <a:noFill/>
          <a:ln w="0">
            <a:solidFill>
              <a:srgbClr val="0756A7">
                <a:alpha val="1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0FDBDA6-AC8A-441B-BC0F-0D639BEE638D}"/>
              </a:ext>
            </a:extLst>
          </p:cNvPr>
          <p:cNvGrpSpPr/>
          <p:nvPr/>
        </p:nvGrpSpPr>
        <p:grpSpPr>
          <a:xfrm>
            <a:off x="9224689" y="1955800"/>
            <a:ext cx="2260601" cy="3860800"/>
            <a:chOff x="7970040" y="1955800"/>
            <a:chExt cx="2260601" cy="3860800"/>
          </a:xfrm>
        </p:grpSpPr>
        <p:sp>
          <p:nvSpPr>
            <p:cNvPr id="13" name="矩形 12"/>
            <p:cNvSpPr/>
            <p:nvPr/>
          </p:nvSpPr>
          <p:spPr>
            <a:xfrm>
              <a:off x="7970040" y="1955800"/>
              <a:ext cx="2260601" cy="3860800"/>
            </a:xfrm>
            <a:prstGeom prst="rect">
              <a:avLst/>
            </a:prstGeom>
            <a:solidFill>
              <a:srgbClr val="4CB6DB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210549" y="2081165"/>
              <a:ext cx="1815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第</a:t>
              </a:r>
              <a:r>
                <a:rPr lang="en-US" altLang="zh-CN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3</a:t>
              </a:r>
              <a:r>
                <a:rPr lang="zh-CN" altLang="en-US" sz="2400" b="1" spc="30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157155" y="5351780"/>
              <a:ext cx="1866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rPr>
                <a:t>学习</a:t>
              </a:r>
              <a:r>
                <a:rPr lang="en-US" altLang="zh-CN" sz="1600">
                  <a:solidFill>
                    <a:schemeClr val="bg1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rPr>
                <a:t>Golang</a:t>
              </a:r>
              <a:r>
                <a:rPr lang="zh-CN" altLang="en-US" sz="1600">
                  <a:solidFill>
                    <a:schemeClr val="bg1"/>
                  </a:solidFill>
                  <a:latin typeface="Fira Code" panose="020B0809050000020004" pitchFamily="49" charset="0"/>
                  <a:ea typeface="方正兰亭纤黑_GBK" panose="02000000000000000000" pitchFamily="2" charset="-122"/>
                </a:rPr>
                <a:t>语法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392699" y="3863339"/>
              <a:ext cx="576106" cy="45719"/>
              <a:chOff x="8474075" y="3863339"/>
              <a:chExt cx="535600" cy="4572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8474075" y="386334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719015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8963956" y="386333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6DBAF5D-32A8-4A24-8E3F-6C48E2D23B38}"/>
              </a:ext>
            </a:extLst>
          </p:cNvPr>
          <p:cNvSpPr txBox="1"/>
          <p:nvPr/>
        </p:nvSpPr>
        <p:spPr>
          <a:xfrm>
            <a:off x="4315460" y="516517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30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实习过程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A8AB9E-10ED-4E8B-9BAD-A89D61A7281F}"/>
              </a:ext>
            </a:extLst>
          </p:cNvPr>
          <p:cNvGrpSpPr/>
          <p:nvPr/>
        </p:nvGrpSpPr>
        <p:grpSpPr>
          <a:xfrm>
            <a:off x="5826806" y="1018339"/>
            <a:ext cx="538388" cy="59761"/>
            <a:chOff x="5607050" y="1793751"/>
            <a:chExt cx="538388" cy="59761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B9BAE1B-C2DF-4D05-8A4C-B2D4E9DFFEED}"/>
                </a:ext>
              </a:extLst>
            </p:cNvPr>
            <p:cNvSpPr/>
            <p:nvPr/>
          </p:nvSpPr>
          <p:spPr>
            <a:xfrm>
              <a:off x="5607050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B5A7129-B2C7-4EE0-B95D-07F29E36324E}"/>
                </a:ext>
              </a:extLst>
            </p:cNvPr>
            <p:cNvSpPr/>
            <p:nvPr/>
          </p:nvSpPr>
          <p:spPr>
            <a:xfrm>
              <a:off x="5846363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2E39FAB-8B7E-43F3-9893-AE9C9F6737A2}"/>
                </a:ext>
              </a:extLst>
            </p:cNvPr>
            <p:cNvSpPr/>
            <p:nvPr/>
          </p:nvSpPr>
          <p:spPr>
            <a:xfrm>
              <a:off x="6085677" y="1793751"/>
              <a:ext cx="59761" cy="59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2AEE4BD-52A9-40D8-8E17-94C9734ED4A9}"/>
              </a:ext>
            </a:extLst>
          </p:cNvPr>
          <p:cNvSpPr txBox="1"/>
          <p:nvPr/>
        </p:nvSpPr>
        <p:spPr>
          <a:xfrm>
            <a:off x="941485" y="1619500"/>
            <a:ext cx="1551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4CB6DB"/>
                </a:solidFill>
                <a:ea typeface="方正兰亭纤黑_GBK" panose="02000000000000000000"/>
              </a:rPr>
              <a:t>完成内容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770F20-82D8-4154-AA45-336A3AC414D7}"/>
              </a:ext>
            </a:extLst>
          </p:cNvPr>
          <p:cNvSpPr txBox="1"/>
          <p:nvPr/>
        </p:nvSpPr>
        <p:spPr>
          <a:xfrm>
            <a:off x="941485" y="2152611"/>
            <a:ext cx="4175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1.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安装配置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Golang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环境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2.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根据官方文档和网上教程，边写代码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边学习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Golang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基本语法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3.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重点学习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Golang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的协程和接口相关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内容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4.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学习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Golang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的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web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框架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Gin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，在本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</a:t>
            </a:r>
          </a:p>
          <a:p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  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地实现一个简单</a:t>
            </a:r>
            <a:r>
              <a:rPr lang="en-US" altLang="zh-CN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demo</a:t>
            </a:r>
            <a:r>
              <a:rPr lang="zh-CN" altLang="en-US">
                <a:solidFill>
                  <a:srgbClr val="4CB6DB"/>
                </a:solidFill>
                <a:latin typeface="Fira Code" panose="020B0809050000020004" pitchFamily="49" charset="0"/>
                <a:ea typeface="方正兰亭纤黑_GBK" panose="02000000000000000000"/>
              </a:rPr>
              <a:t>并运行成功</a:t>
            </a:r>
            <a:endParaRPr lang="en-US" altLang="zh-CN">
              <a:solidFill>
                <a:srgbClr val="4CB6DB"/>
              </a:solidFill>
              <a:latin typeface="Fira Code" panose="020B0809050000020004" pitchFamily="49" charset="0"/>
              <a:ea typeface="方正兰亭纤黑_GBK" panose="0200000000000000000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4D6CCB-A2F7-4B44-BA9A-EC8964B14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744" y="2019610"/>
            <a:ext cx="360063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22566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5433</TotalTime>
  <Words>810</Words>
  <Application>Microsoft Office PowerPoint</Application>
  <PresentationFormat>宽屏</PresentationFormat>
  <Paragraphs>205</Paragraphs>
  <Slides>21</Slides>
  <Notes>17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Microsoft YaHei UI</vt:lpstr>
      <vt:lpstr>Roboto Th</vt:lpstr>
      <vt:lpstr>方正兰亭纤黑_GBK</vt:lpstr>
      <vt:lpstr>Agency FB</vt:lpstr>
      <vt:lpstr>Arial</vt:lpstr>
      <vt:lpstr>Calibri</vt:lpstr>
      <vt:lpstr>Calibri Light</vt:lpstr>
      <vt:lpstr>Fira Code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Wong Tredson</cp:lastModifiedBy>
  <cp:revision>511</cp:revision>
  <dcterms:created xsi:type="dcterms:W3CDTF">2015-12-17T09:50:40Z</dcterms:created>
  <dcterms:modified xsi:type="dcterms:W3CDTF">2020-08-25T02:34:05Z</dcterms:modified>
</cp:coreProperties>
</file>